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4F17"/>
    <a:srgbClr val="B248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91" autoAdjust="0"/>
    <p:restoredTop sz="94660"/>
  </p:normalViewPr>
  <p:slideViewPr>
    <p:cSldViewPr snapToGrid="0">
      <p:cViewPr>
        <p:scale>
          <a:sx n="142" d="100"/>
          <a:sy n="142" d="100"/>
        </p:scale>
        <p:origin x="1092" y="-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BAF6EE-60E8-564F-9769-BF6DCD06DA66}" type="doc">
      <dgm:prSet loTypeId="urn:microsoft.com/office/officeart/2005/8/layout/orgChart1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6C2613CA-AB1E-4D45-815B-4088930FDEAD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400" dirty="0"/>
            <a:t>Describe data</a:t>
          </a:r>
        </a:p>
      </dgm:t>
    </dgm:pt>
    <dgm:pt modelId="{4565F0EF-72CF-404A-8C6B-62154DF99916}" type="parTrans" cxnId="{9500E401-406C-474D-BEE4-6C464E4FA370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sz="900">
            <a:solidFill>
              <a:schemeClr val="tx1"/>
            </a:solidFill>
          </a:endParaRPr>
        </a:p>
      </dgm:t>
    </dgm:pt>
    <dgm:pt modelId="{377E8335-06D5-4E49-A6E5-D59A41787186}" type="sibTrans" cxnId="{9500E401-406C-474D-BEE4-6C464E4FA370}">
      <dgm:prSet/>
      <dgm:spPr/>
      <dgm:t>
        <a:bodyPr/>
        <a:lstStyle/>
        <a:p>
          <a:endParaRPr lang="en-US" sz="900">
            <a:solidFill>
              <a:schemeClr val="tx1"/>
            </a:solidFill>
          </a:endParaRPr>
        </a:p>
      </dgm:t>
    </dgm:pt>
    <dgm:pt modelId="{128C82E3-F96C-7347-844D-E32B9C0A1356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150" dirty="0"/>
            <a:t>Examine associations between exposures and outcomes</a:t>
          </a:r>
        </a:p>
      </dgm:t>
    </dgm:pt>
    <dgm:pt modelId="{A16E42F3-E135-334C-AD7A-F1CA76C8287C}" type="parTrans" cxnId="{DD8980A8-C0EB-E041-BD38-CEF0D06C3493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sz="900">
            <a:solidFill>
              <a:schemeClr val="tx1"/>
            </a:solidFill>
          </a:endParaRPr>
        </a:p>
      </dgm:t>
    </dgm:pt>
    <dgm:pt modelId="{C313AFB8-914E-5B47-B30E-E71466BA5426}" type="sibTrans" cxnId="{DD8980A8-C0EB-E041-BD38-CEF0D06C3493}">
      <dgm:prSet/>
      <dgm:spPr/>
      <dgm:t>
        <a:bodyPr/>
        <a:lstStyle/>
        <a:p>
          <a:endParaRPr lang="en-US" sz="900">
            <a:solidFill>
              <a:schemeClr val="tx1"/>
            </a:solidFill>
          </a:endParaRPr>
        </a:p>
      </dgm:t>
    </dgm:pt>
    <dgm:pt modelId="{68F747AE-507F-D047-AE5C-022D5F1F6ACA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1400" dirty="0"/>
            <a:t>Table of descriptive statistics</a:t>
          </a:r>
        </a:p>
      </dgm:t>
    </dgm:pt>
    <dgm:pt modelId="{1306F81E-B9E5-3140-AD5A-37E0A948051F}" type="parTrans" cxnId="{42A2B57E-0763-E34C-929C-E129411B2EFF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sz="900">
            <a:solidFill>
              <a:schemeClr val="tx1"/>
            </a:solidFill>
          </a:endParaRPr>
        </a:p>
      </dgm:t>
    </dgm:pt>
    <dgm:pt modelId="{785602A5-AAC0-FF47-86F2-0C5731FA458D}" type="sibTrans" cxnId="{42A2B57E-0763-E34C-929C-E129411B2EFF}">
      <dgm:prSet/>
      <dgm:spPr/>
      <dgm:t>
        <a:bodyPr/>
        <a:lstStyle/>
        <a:p>
          <a:endParaRPr lang="en-US" sz="900">
            <a:solidFill>
              <a:schemeClr val="tx1"/>
            </a:solidFill>
          </a:endParaRPr>
        </a:p>
      </dgm:t>
    </dgm:pt>
    <dgm:pt modelId="{E796F883-EED5-4D47-A150-CF135B065EE6}">
      <dgm:prSet phldrT="[Text]" custT="1"/>
      <dgm:spPr>
        <a:solidFill>
          <a:srgbClr val="B24866"/>
        </a:solidFill>
      </dgm:spPr>
      <dgm:t>
        <a:bodyPr/>
        <a:lstStyle/>
        <a:p>
          <a:r>
            <a:rPr lang="en-US" sz="1200"/>
            <a:t>Symmetric or normally distributed variables</a:t>
          </a:r>
          <a:endParaRPr lang="en-US" sz="1200" dirty="0"/>
        </a:p>
      </dgm:t>
    </dgm:pt>
    <dgm:pt modelId="{95A39382-E065-A647-AB05-E96E31A7BA62}" type="parTrans" cxnId="{21DF99C5-B94A-7049-9DEE-83EEF9B86BD5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sz="900">
            <a:solidFill>
              <a:schemeClr val="tx1"/>
            </a:solidFill>
          </a:endParaRPr>
        </a:p>
      </dgm:t>
    </dgm:pt>
    <dgm:pt modelId="{B5EF5DB9-C2B0-2448-AC3E-2265ED49C7DF}" type="sibTrans" cxnId="{21DF99C5-B94A-7049-9DEE-83EEF9B86BD5}">
      <dgm:prSet/>
      <dgm:spPr/>
      <dgm:t>
        <a:bodyPr/>
        <a:lstStyle/>
        <a:p>
          <a:endParaRPr lang="en-US" sz="900">
            <a:solidFill>
              <a:schemeClr val="tx1"/>
            </a:solidFill>
          </a:endParaRPr>
        </a:p>
      </dgm:t>
    </dgm:pt>
    <dgm:pt modelId="{8E23C2A0-FB75-FD47-8844-059A1608784C}">
      <dgm:prSet phldrT="[Text]" custT="1"/>
      <dgm:spPr>
        <a:solidFill>
          <a:srgbClr val="464F17"/>
        </a:solidFill>
      </dgm:spPr>
      <dgm:t>
        <a:bodyPr/>
        <a:lstStyle/>
        <a:p>
          <a:r>
            <a:rPr lang="en-US" sz="1200" dirty="0"/>
            <a:t>Present</a:t>
          </a:r>
          <a:br>
            <a:rPr lang="en-US" sz="1200" dirty="0"/>
          </a:br>
          <a:r>
            <a:rPr lang="en-US" sz="1200" dirty="0"/>
            <a:t>mean (SD)</a:t>
          </a:r>
        </a:p>
      </dgm:t>
    </dgm:pt>
    <dgm:pt modelId="{BF33742F-B3D4-1848-92A9-27918EBB09C4}" type="parTrans" cxnId="{6C7FE20A-5182-8D49-ACD6-29762FF40846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900">
            <a:solidFill>
              <a:schemeClr val="tx1"/>
            </a:solidFill>
          </a:endParaRPr>
        </a:p>
      </dgm:t>
    </dgm:pt>
    <dgm:pt modelId="{01766EA0-EC8D-9B47-ABA5-37E9A5F6E12A}" type="sibTrans" cxnId="{6C7FE20A-5182-8D49-ACD6-29762FF40846}">
      <dgm:prSet/>
      <dgm:spPr/>
      <dgm:t>
        <a:bodyPr/>
        <a:lstStyle/>
        <a:p>
          <a:endParaRPr lang="en-US" sz="900">
            <a:solidFill>
              <a:schemeClr val="tx1"/>
            </a:solidFill>
          </a:endParaRPr>
        </a:p>
      </dgm:t>
    </dgm:pt>
    <dgm:pt modelId="{F4435DE9-F1ED-C540-BF4C-249B56F8C01F}">
      <dgm:prSet phldrT="[Text]" custT="1"/>
      <dgm:spPr>
        <a:solidFill>
          <a:srgbClr val="B24866"/>
        </a:solidFill>
      </dgm:spPr>
      <dgm:t>
        <a:bodyPr/>
        <a:lstStyle/>
        <a:p>
          <a:r>
            <a:rPr lang="en-US" sz="1200" dirty="0"/>
            <a:t>Skewed</a:t>
          </a:r>
          <a:br>
            <a:rPr lang="en-US" sz="1200" dirty="0"/>
          </a:br>
          <a:r>
            <a:rPr lang="en-US" sz="1200" dirty="0"/>
            <a:t>continuous variables</a:t>
          </a:r>
        </a:p>
      </dgm:t>
    </dgm:pt>
    <dgm:pt modelId="{CBB34076-40D6-ED46-A1EF-D4FC7F4602E6}" type="parTrans" cxnId="{7CA8FE93-805D-7147-8625-09BFB1E3912C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sz="900">
            <a:solidFill>
              <a:schemeClr val="tx1"/>
            </a:solidFill>
          </a:endParaRPr>
        </a:p>
      </dgm:t>
    </dgm:pt>
    <dgm:pt modelId="{519CD26A-55B7-AE43-92C1-C5BEBDBEF663}" type="sibTrans" cxnId="{7CA8FE93-805D-7147-8625-09BFB1E3912C}">
      <dgm:prSet/>
      <dgm:spPr/>
      <dgm:t>
        <a:bodyPr/>
        <a:lstStyle/>
        <a:p>
          <a:endParaRPr lang="en-US" sz="900">
            <a:solidFill>
              <a:schemeClr val="tx1"/>
            </a:solidFill>
          </a:endParaRPr>
        </a:p>
      </dgm:t>
    </dgm:pt>
    <dgm:pt modelId="{FB56CBD0-352B-B74F-8BD1-8C32206C39E9}">
      <dgm:prSet phldrT="[Text]" custT="1"/>
      <dgm:spPr>
        <a:solidFill>
          <a:srgbClr val="464F17"/>
        </a:solidFill>
      </dgm:spPr>
      <dgm:t>
        <a:bodyPr/>
        <a:lstStyle/>
        <a:p>
          <a:r>
            <a:rPr lang="en-US" sz="1200" dirty="0"/>
            <a:t>Present median (lower quartile, upper quartile)</a:t>
          </a:r>
        </a:p>
      </dgm:t>
    </dgm:pt>
    <dgm:pt modelId="{8EACC407-C53F-4447-A21A-2D1D87532074}" type="parTrans" cxnId="{EE5F7C5C-9D3E-8642-A794-6CAA078050C9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900">
            <a:solidFill>
              <a:schemeClr val="tx1"/>
            </a:solidFill>
          </a:endParaRPr>
        </a:p>
      </dgm:t>
    </dgm:pt>
    <dgm:pt modelId="{2CAB7635-2990-CD42-B846-00796C0DDCA4}" type="sibTrans" cxnId="{EE5F7C5C-9D3E-8642-A794-6CAA078050C9}">
      <dgm:prSet/>
      <dgm:spPr/>
      <dgm:t>
        <a:bodyPr/>
        <a:lstStyle/>
        <a:p>
          <a:endParaRPr lang="en-US" sz="900">
            <a:solidFill>
              <a:schemeClr val="tx1"/>
            </a:solidFill>
          </a:endParaRPr>
        </a:p>
      </dgm:t>
    </dgm:pt>
    <dgm:pt modelId="{9F4732C4-453C-5749-926F-4D9961115532}">
      <dgm:prSet phldrT="[Text]" custT="1"/>
      <dgm:spPr>
        <a:solidFill>
          <a:srgbClr val="B24866"/>
        </a:solidFill>
      </dgm:spPr>
      <dgm:t>
        <a:bodyPr/>
        <a:lstStyle/>
        <a:p>
          <a:r>
            <a:rPr lang="en-US" sz="1200"/>
            <a:t>Categorical variables</a:t>
          </a:r>
          <a:endParaRPr lang="en-US" sz="1200" dirty="0"/>
        </a:p>
      </dgm:t>
    </dgm:pt>
    <dgm:pt modelId="{25DDF4B1-4C8D-EE4E-BC2C-A988B4C19A45}" type="parTrans" cxnId="{47AC9445-A72B-2B48-947E-094EB6776F8D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sz="900">
            <a:solidFill>
              <a:schemeClr val="tx1"/>
            </a:solidFill>
          </a:endParaRPr>
        </a:p>
      </dgm:t>
    </dgm:pt>
    <dgm:pt modelId="{977D9DB9-4067-8241-BD85-85D2219CF449}" type="sibTrans" cxnId="{47AC9445-A72B-2B48-947E-094EB6776F8D}">
      <dgm:prSet/>
      <dgm:spPr/>
      <dgm:t>
        <a:bodyPr/>
        <a:lstStyle/>
        <a:p>
          <a:endParaRPr lang="en-US" sz="900">
            <a:solidFill>
              <a:schemeClr val="tx1"/>
            </a:solidFill>
          </a:endParaRPr>
        </a:p>
      </dgm:t>
    </dgm:pt>
    <dgm:pt modelId="{8ADDAF9F-F468-C345-995D-E01458031808}">
      <dgm:prSet phldrT="[Text]" custT="1"/>
      <dgm:spPr>
        <a:solidFill>
          <a:srgbClr val="464F17"/>
        </a:solidFill>
      </dgm:spPr>
      <dgm:t>
        <a:bodyPr/>
        <a:lstStyle/>
        <a:p>
          <a:r>
            <a:rPr lang="en-US" sz="1200" dirty="0"/>
            <a:t>Present number and percentage in each category</a:t>
          </a:r>
        </a:p>
      </dgm:t>
    </dgm:pt>
    <dgm:pt modelId="{9EE18E8B-4509-DE40-A0C7-BF81BA76ED89}" type="parTrans" cxnId="{53674DEA-2A86-8546-A657-4917CE242C9F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900"/>
        </a:p>
      </dgm:t>
    </dgm:pt>
    <dgm:pt modelId="{B508A9F6-9439-CE47-AC22-CF9AF108003B}" type="sibTrans" cxnId="{53674DEA-2A86-8546-A657-4917CE242C9F}">
      <dgm:prSet/>
      <dgm:spPr/>
      <dgm:t>
        <a:bodyPr/>
        <a:lstStyle/>
        <a:p>
          <a:endParaRPr lang="en-US" sz="900"/>
        </a:p>
      </dgm:t>
    </dgm:pt>
    <dgm:pt modelId="{69E9B9CB-814D-E345-9CBA-D514A4EB3F37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1400" dirty="0"/>
            <a:t>Table of regression output</a:t>
          </a:r>
        </a:p>
      </dgm:t>
    </dgm:pt>
    <dgm:pt modelId="{8E9F589C-F140-334D-868B-970A5342A80B}" type="parTrans" cxnId="{A1EE05A2-FB47-5B4C-9959-A77D3043F392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sz="900"/>
        </a:p>
      </dgm:t>
    </dgm:pt>
    <dgm:pt modelId="{3C615EE3-9281-3142-9EC9-8CBC63A637C7}" type="sibTrans" cxnId="{A1EE05A2-FB47-5B4C-9959-A77D3043F392}">
      <dgm:prSet/>
      <dgm:spPr/>
      <dgm:t>
        <a:bodyPr/>
        <a:lstStyle/>
        <a:p>
          <a:endParaRPr lang="en-US" sz="900"/>
        </a:p>
      </dgm:t>
    </dgm:pt>
    <dgm:pt modelId="{674BFEF3-5781-6249-A014-EC8F620B0E72}">
      <dgm:prSet phldrT="[Text]" custT="1"/>
      <dgm:spPr>
        <a:solidFill>
          <a:srgbClr val="B24866"/>
        </a:solidFill>
      </dgm:spPr>
      <dgm:t>
        <a:bodyPr/>
        <a:lstStyle/>
        <a:p>
          <a:r>
            <a:rPr lang="en-US" sz="1200"/>
            <a:t>Normally distributed outcome</a:t>
          </a:r>
          <a:endParaRPr lang="en-US" sz="1200" dirty="0"/>
        </a:p>
      </dgm:t>
    </dgm:pt>
    <dgm:pt modelId="{9172A6DA-DBF3-CB4C-8E86-1A393A182BE4}" type="parTrans" cxnId="{45666AB1-C5A8-7A44-B5CF-4ADD33CF870B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sz="900"/>
        </a:p>
      </dgm:t>
    </dgm:pt>
    <dgm:pt modelId="{CD8D6066-9AB2-0F41-A3DF-B4F7D0CBCD85}" type="sibTrans" cxnId="{45666AB1-C5A8-7A44-B5CF-4ADD33CF870B}">
      <dgm:prSet/>
      <dgm:spPr/>
      <dgm:t>
        <a:bodyPr/>
        <a:lstStyle/>
        <a:p>
          <a:endParaRPr lang="en-US" sz="900"/>
        </a:p>
      </dgm:t>
    </dgm:pt>
    <dgm:pt modelId="{DE04126D-6460-CD44-8C99-937C0D059048}">
      <dgm:prSet phldrT="[Text]" custT="1"/>
      <dgm:spPr>
        <a:solidFill>
          <a:srgbClr val="464F17"/>
        </a:solidFill>
      </dgm:spPr>
      <dgm:t>
        <a:bodyPr/>
        <a:lstStyle/>
        <a:p>
          <a:r>
            <a:rPr lang="en-US" sz="1100" dirty="0"/>
            <a:t>Linear regression output (beta coefficients with 95% confidence intervals and p-values)</a:t>
          </a:r>
        </a:p>
      </dgm:t>
    </dgm:pt>
    <dgm:pt modelId="{1C89FF9E-3EB0-9D4A-8B9A-6F9AE752EDD8}" type="parTrans" cxnId="{33F51F7E-CD04-8B49-A582-16A9B1B7B2EF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900"/>
        </a:p>
      </dgm:t>
    </dgm:pt>
    <dgm:pt modelId="{69F7AFB5-0F04-1A4C-B274-B3B939FA4FCD}" type="sibTrans" cxnId="{33F51F7E-CD04-8B49-A582-16A9B1B7B2EF}">
      <dgm:prSet/>
      <dgm:spPr/>
      <dgm:t>
        <a:bodyPr/>
        <a:lstStyle/>
        <a:p>
          <a:endParaRPr lang="en-US" sz="900"/>
        </a:p>
      </dgm:t>
    </dgm:pt>
    <dgm:pt modelId="{E9A284CC-3CE3-1C4B-B3FA-BC37B55448B6}">
      <dgm:prSet phldrT="[Text]" custT="1"/>
      <dgm:spPr>
        <a:solidFill>
          <a:srgbClr val="B24866"/>
        </a:solidFill>
      </dgm:spPr>
      <dgm:t>
        <a:bodyPr/>
        <a:lstStyle/>
        <a:p>
          <a:r>
            <a:rPr lang="en-US" sz="1200"/>
            <a:t>Binary outcome</a:t>
          </a:r>
          <a:endParaRPr lang="en-US" sz="1200" dirty="0"/>
        </a:p>
      </dgm:t>
    </dgm:pt>
    <dgm:pt modelId="{94BCCCF5-508A-4B45-9764-464ABEAF77C2}" type="parTrans" cxnId="{CC16E52F-4FC5-CF4E-8131-B0346C1F9856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sz="900"/>
        </a:p>
      </dgm:t>
    </dgm:pt>
    <dgm:pt modelId="{33BE9F26-B275-954A-B363-BF6375E0B9CE}" type="sibTrans" cxnId="{CC16E52F-4FC5-CF4E-8131-B0346C1F9856}">
      <dgm:prSet/>
      <dgm:spPr/>
      <dgm:t>
        <a:bodyPr/>
        <a:lstStyle/>
        <a:p>
          <a:endParaRPr lang="en-US" sz="900"/>
        </a:p>
      </dgm:t>
    </dgm:pt>
    <dgm:pt modelId="{B45F0699-1F1C-4149-8DBB-E6314805EF26}">
      <dgm:prSet phldrT="[Text]" custT="1"/>
      <dgm:spPr>
        <a:solidFill>
          <a:srgbClr val="464F17"/>
        </a:solidFill>
      </dgm:spPr>
      <dgm:t>
        <a:bodyPr/>
        <a:lstStyle/>
        <a:p>
          <a:r>
            <a:rPr lang="en-US" sz="1100" dirty="0"/>
            <a:t>Logistic regression output (odds ratios with 95% confidence intervals and p-values)</a:t>
          </a:r>
        </a:p>
      </dgm:t>
    </dgm:pt>
    <dgm:pt modelId="{EBD3211B-E7A7-9542-9AD8-77724802DA98}" type="parTrans" cxnId="{1D687943-473D-FF40-85FF-1004C7C2EF7B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900"/>
        </a:p>
      </dgm:t>
    </dgm:pt>
    <dgm:pt modelId="{79C36AD7-E385-D24F-BCB1-3620A36E951A}" type="sibTrans" cxnId="{1D687943-473D-FF40-85FF-1004C7C2EF7B}">
      <dgm:prSet/>
      <dgm:spPr/>
      <dgm:t>
        <a:bodyPr/>
        <a:lstStyle/>
        <a:p>
          <a:endParaRPr lang="en-US" sz="900"/>
        </a:p>
      </dgm:t>
    </dgm:pt>
    <dgm:pt modelId="{AB607C24-BD9E-4D4F-B668-982002F346DA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1300" dirty="0"/>
            <a:t>Which table of statistical output is required?</a:t>
          </a:r>
        </a:p>
      </dgm:t>
    </dgm:pt>
    <dgm:pt modelId="{D4BF668E-012D-0B45-844B-0078BD6C06E0}" type="sibTrans" cxnId="{E967B31D-9021-FF48-940F-0DB15AA844AF}">
      <dgm:prSet/>
      <dgm:spPr/>
      <dgm:t>
        <a:bodyPr/>
        <a:lstStyle/>
        <a:p>
          <a:endParaRPr lang="en-US" sz="900">
            <a:solidFill>
              <a:schemeClr val="tx1"/>
            </a:solidFill>
          </a:endParaRPr>
        </a:p>
      </dgm:t>
    </dgm:pt>
    <dgm:pt modelId="{6C13149F-6C15-C24F-806D-BD080E2F7EE6}" type="parTrans" cxnId="{E967B31D-9021-FF48-940F-0DB15AA844AF}">
      <dgm:prSet/>
      <dgm:spPr/>
      <dgm:t>
        <a:bodyPr/>
        <a:lstStyle/>
        <a:p>
          <a:endParaRPr lang="en-US" sz="900">
            <a:solidFill>
              <a:schemeClr val="tx1"/>
            </a:solidFill>
          </a:endParaRPr>
        </a:p>
      </dgm:t>
    </dgm:pt>
    <dgm:pt modelId="{957771BD-5AAE-4B40-9CE9-066A379239DD}" type="pres">
      <dgm:prSet presAssocID="{69BAF6EE-60E8-564F-9769-BF6DCD06DA6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4E03665-2A66-694B-A23B-440CD4065F96}" type="pres">
      <dgm:prSet presAssocID="{AB607C24-BD9E-4D4F-B668-982002F346DA}" presName="hierRoot1" presStyleCnt="0">
        <dgm:presLayoutVars>
          <dgm:hierBranch val="init"/>
        </dgm:presLayoutVars>
      </dgm:prSet>
      <dgm:spPr/>
    </dgm:pt>
    <dgm:pt modelId="{7D84A905-6307-BC43-B3E6-716EEB383D24}" type="pres">
      <dgm:prSet presAssocID="{AB607C24-BD9E-4D4F-B668-982002F346DA}" presName="rootComposite1" presStyleCnt="0"/>
      <dgm:spPr/>
    </dgm:pt>
    <dgm:pt modelId="{CCF2D807-6114-D24B-98E2-0D3A498479D7}" type="pres">
      <dgm:prSet presAssocID="{AB607C24-BD9E-4D4F-B668-982002F346DA}" presName="rootText1" presStyleLbl="node0" presStyleIdx="0" presStyleCnt="1" custScaleX="117730" custScaleY="135774" custLinFactNeighborX="-35">
        <dgm:presLayoutVars>
          <dgm:chPref val="3"/>
        </dgm:presLayoutVars>
      </dgm:prSet>
      <dgm:spPr/>
    </dgm:pt>
    <dgm:pt modelId="{76E412CC-C3BB-134E-812D-1340765A9B43}" type="pres">
      <dgm:prSet presAssocID="{AB607C24-BD9E-4D4F-B668-982002F346DA}" presName="rootConnector1" presStyleLbl="node1" presStyleIdx="0" presStyleCnt="0"/>
      <dgm:spPr/>
    </dgm:pt>
    <dgm:pt modelId="{557890CA-C708-2F4C-B2CA-12A3277AF91E}" type="pres">
      <dgm:prSet presAssocID="{AB607C24-BD9E-4D4F-B668-982002F346DA}" presName="hierChild2" presStyleCnt="0"/>
      <dgm:spPr/>
    </dgm:pt>
    <dgm:pt modelId="{AAFF381E-CFE1-4544-9F57-3398F7622A6E}" type="pres">
      <dgm:prSet presAssocID="{4565F0EF-72CF-404A-8C6B-62154DF99916}" presName="Name37" presStyleLbl="parChTrans1D2" presStyleIdx="0" presStyleCnt="2"/>
      <dgm:spPr/>
    </dgm:pt>
    <dgm:pt modelId="{9A05F794-A8FC-604E-A2FB-AA8E37B6AD44}" type="pres">
      <dgm:prSet presAssocID="{6C2613CA-AB1E-4D45-815B-4088930FDEAD}" presName="hierRoot2" presStyleCnt="0">
        <dgm:presLayoutVars>
          <dgm:hierBranch val="init"/>
        </dgm:presLayoutVars>
      </dgm:prSet>
      <dgm:spPr/>
    </dgm:pt>
    <dgm:pt modelId="{819C1FA9-5090-7E42-B96F-8BAEF88EEF19}" type="pres">
      <dgm:prSet presAssocID="{6C2613CA-AB1E-4D45-815B-4088930FDEAD}" presName="rootComposite" presStyleCnt="0"/>
      <dgm:spPr/>
    </dgm:pt>
    <dgm:pt modelId="{9E3BCB85-3972-4F4B-B116-E7A8AEBEB4D2}" type="pres">
      <dgm:prSet presAssocID="{6C2613CA-AB1E-4D45-815B-4088930FDEAD}" presName="rootText" presStyleLbl="node2" presStyleIdx="0" presStyleCnt="2" custScaleX="117730" custScaleY="135774" custLinFactNeighborX="-46" custLinFactNeighborY="2129">
        <dgm:presLayoutVars>
          <dgm:chPref val="3"/>
        </dgm:presLayoutVars>
      </dgm:prSet>
      <dgm:spPr/>
    </dgm:pt>
    <dgm:pt modelId="{0D7DC8D9-7D19-2A4A-AABA-1046D0C57B18}" type="pres">
      <dgm:prSet presAssocID="{6C2613CA-AB1E-4D45-815B-4088930FDEAD}" presName="rootConnector" presStyleLbl="node2" presStyleIdx="0" presStyleCnt="2"/>
      <dgm:spPr/>
    </dgm:pt>
    <dgm:pt modelId="{F6591CCF-6AB0-944C-8E7B-E2EE1ACCE048}" type="pres">
      <dgm:prSet presAssocID="{6C2613CA-AB1E-4D45-815B-4088930FDEAD}" presName="hierChild4" presStyleCnt="0"/>
      <dgm:spPr/>
    </dgm:pt>
    <dgm:pt modelId="{1E326289-F73E-294B-A7E7-4F8CB84B3AB1}" type="pres">
      <dgm:prSet presAssocID="{1306F81E-B9E5-3140-AD5A-37E0A948051F}" presName="Name37" presStyleLbl="parChTrans1D3" presStyleIdx="0" presStyleCnt="2"/>
      <dgm:spPr/>
    </dgm:pt>
    <dgm:pt modelId="{DFC6EDCA-0B0E-9F4B-952C-B83C225A815F}" type="pres">
      <dgm:prSet presAssocID="{68F747AE-507F-D047-AE5C-022D5F1F6ACA}" presName="hierRoot2" presStyleCnt="0">
        <dgm:presLayoutVars>
          <dgm:hierBranch val="init"/>
        </dgm:presLayoutVars>
      </dgm:prSet>
      <dgm:spPr/>
    </dgm:pt>
    <dgm:pt modelId="{167054FE-0311-0D40-A58B-26DB21FA1F4F}" type="pres">
      <dgm:prSet presAssocID="{68F747AE-507F-D047-AE5C-022D5F1F6ACA}" presName="rootComposite" presStyleCnt="0"/>
      <dgm:spPr/>
    </dgm:pt>
    <dgm:pt modelId="{8105994A-DB52-8F4F-B6B9-8B399B98F460}" type="pres">
      <dgm:prSet presAssocID="{68F747AE-507F-D047-AE5C-022D5F1F6ACA}" presName="rootText" presStyleLbl="node3" presStyleIdx="0" presStyleCnt="2" custScaleX="117730" custScaleY="135774" custLinFactNeighborX="-35">
        <dgm:presLayoutVars>
          <dgm:chPref val="3"/>
        </dgm:presLayoutVars>
      </dgm:prSet>
      <dgm:spPr/>
    </dgm:pt>
    <dgm:pt modelId="{2C800E8B-265B-4D4F-8FBE-863044C1A265}" type="pres">
      <dgm:prSet presAssocID="{68F747AE-507F-D047-AE5C-022D5F1F6ACA}" presName="rootConnector" presStyleLbl="node3" presStyleIdx="0" presStyleCnt="2"/>
      <dgm:spPr/>
    </dgm:pt>
    <dgm:pt modelId="{6DFFDD08-84EA-F744-9161-A9B2D93F7AA3}" type="pres">
      <dgm:prSet presAssocID="{68F747AE-507F-D047-AE5C-022D5F1F6ACA}" presName="hierChild4" presStyleCnt="0"/>
      <dgm:spPr/>
    </dgm:pt>
    <dgm:pt modelId="{4A180C0A-B76A-0448-A1B2-C468D4DD099C}" type="pres">
      <dgm:prSet presAssocID="{95A39382-E065-A647-AB05-E96E31A7BA62}" presName="Name37" presStyleLbl="parChTrans1D4" presStyleIdx="0" presStyleCnt="10"/>
      <dgm:spPr/>
    </dgm:pt>
    <dgm:pt modelId="{42A8F9E0-C6AC-DA46-A386-BCA13CF28E75}" type="pres">
      <dgm:prSet presAssocID="{E796F883-EED5-4D47-A150-CF135B065EE6}" presName="hierRoot2" presStyleCnt="0">
        <dgm:presLayoutVars>
          <dgm:hierBranch val="init"/>
        </dgm:presLayoutVars>
      </dgm:prSet>
      <dgm:spPr/>
    </dgm:pt>
    <dgm:pt modelId="{A4F40F6C-B684-8740-9E9B-10B709332F3C}" type="pres">
      <dgm:prSet presAssocID="{E796F883-EED5-4D47-A150-CF135B065EE6}" presName="rootComposite" presStyleCnt="0"/>
      <dgm:spPr/>
    </dgm:pt>
    <dgm:pt modelId="{23BE0878-401C-2F44-BD8C-53BF3BF05B54}" type="pres">
      <dgm:prSet presAssocID="{E796F883-EED5-4D47-A150-CF135B065EE6}" presName="rootText" presStyleLbl="node4" presStyleIdx="0" presStyleCnt="10" custScaleX="117730" custScaleY="135774" custLinFactNeighborX="-35">
        <dgm:presLayoutVars>
          <dgm:chPref val="3"/>
        </dgm:presLayoutVars>
      </dgm:prSet>
      <dgm:spPr/>
    </dgm:pt>
    <dgm:pt modelId="{B91AC7E4-2708-8144-95A5-C6400BC783AB}" type="pres">
      <dgm:prSet presAssocID="{E796F883-EED5-4D47-A150-CF135B065EE6}" presName="rootConnector" presStyleLbl="node4" presStyleIdx="0" presStyleCnt="10"/>
      <dgm:spPr/>
    </dgm:pt>
    <dgm:pt modelId="{D0245855-BC09-0946-851F-F5B447580839}" type="pres">
      <dgm:prSet presAssocID="{E796F883-EED5-4D47-A150-CF135B065EE6}" presName="hierChild4" presStyleCnt="0"/>
      <dgm:spPr/>
    </dgm:pt>
    <dgm:pt modelId="{024752A1-BDD4-8A4C-8B71-BF84A379B872}" type="pres">
      <dgm:prSet presAssocID="{BF33742F-B3D4-1848-92A9-27918EBB09C4}" presName="Name37" presStyleLbl="parChTrans1D4" presStyleIdx="1" presStyleCnt="10"/>
      <dgm:spPr/>
    </dgm:pt>
    <dgm:pt modelId="{085DA751-EDF1-F042-9E34-3279C96CF010}" type="pres">
      <dgm:prSet presAssocID="{8E23C2A0-FB75-FD47-8844-059A1608784C}" presName="hierRoot2" presStyleCnt="0">
        <dgm:presLayoutVars>
          <dgm:hierBranch val="init"/>
        </dgm:presLayoutVars>
      </dgm:prSet>
      <dgm:spPr/>
    </dgm:pt>
    <dgm:pt modelId="{2547223A-B838-5745-BACB-8732696201E6}" type="pres">
      <dgm:prSet presAssocID="{8E23C2A0-FB75-FD47-8844-059A1608784C}" presName="rootComposite" presStyleCnt="0"/>
      <dgm:spPr/>
    </dgm:pt>
    <dgm:pt modelId="{9D6F38A1-3FF4-A445-A73E-DBA0C31F164E}" type="pres">
      <dgm:prSet presAssocID="{8E23C2A0-FB75-FD47-8844-059A1608784C}" presName="rootText" presStyleLbl="node4" presStyleIdx="1" presStyleCnt="10" custScaleX="117730" custScaleY="181663" custLinFactNeighborX="-28739" custLinFactNeighborY="11974">
        <dgm:presLayoutVars>
          <dgm:chPref val="3"/>
        </dgm:presLayoutVars>
      </dgm:prSet>
      <dgm:spPr/>
    </dgm:pt>
    <dgm:pt modelId="{8323FE92-9DD6-FC41-B9D8-9204B485B946}" type="pres">
      <dgm:prSet presAssocID="{8E23C2A0-FB75-FD47-8844-059A1608784C}" presName="rootConnector" presStyleLbl="node4" presStyleIdx="1" presStyleCnt="10"/>
      <dgm:spPr/>
    </dgm:pt>
    <dgm:pt modelId="{F03A41A3-F3A3-B248-871B-908810A47107}" type="pres">
      <dgm:prSet presAssocID="{8E23C2A0-FB75-FD47-8844-059A1608784C}" presName="hierChild4" presStyleCnt="0"/>
      <dgm:spPr/>
    </dgm:pt>
    <dgm:pt modelId="{D67C783F-FE07-4246-B1F0-A0A7C19CD5E6}" type="pres">
      <dgm:prSet presAssocID="{8E23C2A0-FB75-FD47-8844-059A1608784C}" presName="hierChild5" presStyleCnt="0"/>
      <dgm:spPr/>
    </dgm:pt>
    <dgm:pt modelId="{8EF4EEFE-D417-A747-A6B6-B3BEDBDEC544}" type="pres">
      <dgm:prSet presAssocID="{E796F883-EED5-4D47-A150-CF135B065EE6}" presName="hierChild5" presStyleCnt="0"/>
      <dgm:spPr/>
    </dgm:pt>
    <dgm:pt modelId="{AEE0E07D-72FF-2C4F-BD7E-25F879B9B3C1}" type="pres">
      <dgm:prSet presAssocID="{CBB34076-40D6-ED46-A1EF-D4FC7F4602E6}" presName="Name37" presStyleLbl="parChTrans1D4" presStyleIdx="2" presStyleCnt="10"/>
      <dgm:spPr/>
    </dgm:pt>
    <dgm:pt modelId="{9D469AB1-8942-AF40-AB3E-0578533C0671}" type="pres">
      <dgm:prSet presAssocID="{F4435DE9-F1ED-C540-BF4C-249B56F8C01F}" presName="hierRoot2" presStyleCnt="0">
        <dgm:presLayoutVars>
          <dgm:hierBranch val="init"/>
        </dgm:presLayoutVars>
      </dgm:prSet>
      <dgm:spPr/>
    </dgm:pt>
    <dgm:pt modelId="{0B4C4965-C4FE-D64C-A8E8-6554C2EA1D7A}" type="pres">
      <dgm:prSet presAssocID="{F4435DE9-F1ED-C540-BF4C-249B56F8C01F}" presName="rootComposite" presStyleCnt="0"/>
      <dgm:spPr/>
    </dgm:pt>
    <dgm:pt modelId="{BBE40B84-0B80-3743-9A37-519C232C8B5D}" type="pres">
      <dgm:prSet presAssocID="{F4435DE9-F1ED-C540-BF4C-249B56F8C01F}" presName="rootText" presStyleLbl="node4" presStyleIdx="2" presStyleCnt="10" custScaleX="117730" custScaleY="135774" custLinFactNeighborX="0">
        <dgm:presLayoutVars>
          <dgm:chPref val="3"/>
        </dgm:presLayoutVars>
      </dgm:prSet>
      <dgm:spPr/>
    </dgm:pt>
    <dgm:pt modelId="{E5AE9D5A-8C3B-454F-8184-D4EAF9624351}" type="pres">
      <dgm:prSet presAssocID="{F4435DE9-F1ED-C540-BF4C-249B56F8C01F}" presName="rootConnector" presStyleLbl="node4" presStyleIdx="2" presStyleCnt="10"/>
      <dgm:spPr/>
    </dgm:pt>
    <dgm:pt modelId="{4151E174-9AB0-F545-B5C1-D06DE8865308}" type="pres">
      <dgm:prSet presAssocID="{F4435DE9-F1ED-C540-BF4C-249B56F8C01F}" presName="hierChild4" presStyleCnt="0"/>
      <dgm:spPr/>
    </dgm:pt>
    <dgm:pt modelId="{82262818-F788-6C4F-AE6F-D1805F5C4333}" type="pres">
      <dgm:prSet presAssocID="{8EACC407-C53F-4447-A21A-2D1D87532074}" presName="Name37" presStyleLbl="parChTrans1D4" presStyleIdx="3" presStyleCnt="10"/>
      <dgm:spPr/>
    </dgm:pt>
    <dgm:pt modelId="{1A8EA11A-5575-5A43-B668-6824D732C3D7}" type="pres">
      <dgm:prSet presAssocID="{FB56CBD0-352B-B74F-8BD1-8C32206C39E9}" presName="hierRoot2" presStyleCnt="0">
        <dgm:presLayoutVars>
          <dgm:hierBranch val="init"/>
        </dgm:presLayoutVars>
      </dgm:prSet>
      <dgm:spPr/>
    </dgm:pt>
    <dgm:pt modelId="{720878CE-1690-1844-86F2-F5FE9388630C}" type="pres">
      <dgm:prSet presAssocID="{FB56CBD0-352B-B74F-8BD1-8C32206C39E9}" presName="rootComposite" presStyleCnt="0"/>
      <dgm:spPr/>
    </dgm:pt>
    <dgm:pt modelId="{08EC7A4A-F09F-9944-ADAD-D3650D0752AD}" type="pres">
      <dgm:prSet presAssocID="{FB56CBD0-352B-B74F-8BD1-8C32206C39E9}" presName="rootText" presStyleLbl="node4" presStyleIdx="3" presStyleCnt="10" custScaleX="117730" custScaleY="181663" custLinFactNeighborX="-28738" custLinFactNeighborY="12706">
        <dgm:presLayoutVars>
          <dgm:chPref val="3"/>
        </dgm:presLayoutVars>
      </dgm:prSet>
      <dgm:spPr/>
    </dgm:pt>
    <dgm:pt modelId="{945E1A96-388C-2642-A7F2-F7E0A41E383A}" type="pres">
      <dgm:prSet presAssocID="{FB56CBD0-352B-B74F-8BD1-8C32206C39E9}" presName="rootConnector" presStyleLbl="node4" presStyleIdx="3" presStyleCnt="10"/>
      <dgm:spPr/>
    </dgm:pt>
    <dgm:pt modelId="{87F3DD80-3FF9-D247-B56B-880C04CE916E}" type="pres">
      <dgm:prSet presAssocID="{FB56CBD0-352B-B74F-8BD1-8C32206C39E9}" presName="hierChild4" presStyleCnt="0"/>
      <dgm:spPr/>
    </dgm:pt>
    <dgm:pt modelId="{72450EC6-8B5E-6247-88B2-2D7926FC3130}" type="pres">
      <dgm:prSet presAssocID="{FB56CBD0-352B-B74F-8BD1-8C32206C39E9}" presName="hierChild5" presStyleCnt="0"/>
      <dgm:spPr/>
    </dgm:pt>
    <dgm:pt modelId="{7770D531-84BA-FD42-BC08-C0322D6D7995}" type="pres">
      <dgm:prSet presAssocID="{F4435DE9-F1ED-C540-BF4C-249B56F8C01F}" presName="hierChild5" presStyleCnt="0"/>
      <dgm:spPr/>
    </dgm:pt>
    <dgm:pt modelId="{C85ADA07-AFD4-524E-8707-F0225F2CF46A}" type="pres">
      <dgm:prSet presAssocID="{25DDF4B1-4C8D-EE4E-BC2C-A988B4C19A45}" presName="Name37" presStyleLbl="parChTrans1D4" presStyleIdx="4" presStyleCnt="10"/>
      <dgm:spPr/>
    </dgm:pt>
    <dgm:pt modelId="{76B31D0C-3564-0345-B891-14F2F86AF89D}" type="pres">
      <dgm:prSet presAssocID="{9F4732C4-453C-5749-926F-4D9961115532}" presName="hierRoot2" presStyleCnt="0">
        <dgm:presLayoutVars>
          <dgm:hierBranch val="init"/>
        </dgm:presLayoutVars>
      </dgm:prSet>
      <dgm:spPr/>
    </dgm:pt>
    <dgm:pt modelId="{8ABA24E0-D894-AC48-9BA9-D4161C343290}" type="pres">
      <dgm:prSet presAssocID="{9F4732C4-453C-5749-926F-4D9961115532}" presName="rootComposite" presStyleCnt="0"/>
      <dgm:spPr/>
    </dgm:pt>
    <dgm:pt modelId="{B6D5A8B9-5D79-124A-AAB3-292BC9C88A0E}" type="pres">
      <dgm:prSet presAssocID="{9F4732C4-453C-5749-926F-4D9961115532}" presName="rootText" presStyleLbl="node4" presStyleIdx="4" presStyleCnt="10" custScaleX="117730" custScaleY="135774" custLinFactNeighborX="0">
        <dgm:presLayoutVars>
          <dgm:chPref val="3"/>
        </dgm:presLayoutVars>
      </dgm:prSet>
      <dgm:spPr/>
    </dgm:pt>
    <dgm:pt modelId="{4A975FA2-6DA4-F44C-B37F-6E763E78C1B5}" type="pres">
      <dgm:prSet presAssocID="{9F4732C4-453C-5749-926F-4D9961115532}" presName="rootConnector" presStyleLbl="node4" presStyleIdx="4" presStyleCnt="10"/>
      <dgm:spPr/>
    </dgm:pt>
    <dgm:pt modelId="{788D3A3A-FA46-B14E-895A-081D9F35ACF1}" type="pres">
      <dgm:prSet presAssocID="{9F4732C4-453C-5749-926F-4D9961115532}" presName="hierChild4" presStyleCnt="0"/>
      <dgm:spPr/>
    </dgm:pt>
    <dgm:pt modelId="{5B2C048E-0CD9-5946-9EF8-A39DFD0F9173}" type="pres">
      <dgm:prSet presAssocID="{9EE18E8B-4509-DE40-A0C7-BF81BA76ED89}" presName="Name37" presStyleLbl="parChTrans1D4" presStyleIdx="5" presStyleCnt="10"/>
      <dgm:spPr/>
    </dgm:pt>
    <dgm:pt modelId="{F0FB60E1-8E35-7B42-88D1-98BE01EAB42E}" type="pres">
      <dgm:prSet presAssocID="{8ADDAF9F-F468-C345-995D-E01458031808}" presName="hierRoot2" presStyleCnt="0">
        <dgm:presLayoutVars>
          <dgm:hierBranch val="init"/>
        </dgm:presLayoutVars>
      </dgm:prSet>
      <dgm:spPr/>
    </dgm:pt>
    <dgm:pt modelId="{38FD8E48-044F-6043-960F-A4B5CC651D16}" type="pres">
      <dgm:prSet presAssocID="{8ADDAF9F-F468-C345-995D-E01458031808}" presName="rootComposite" presStyleCnt="0"/>
      <dgm:spPr/>
    </dgm:pt>
    <dgm:pt modelId="{0186648B-DEDB-7F46-A3BD-1C8714F34AC4}" type="pres">
      <dgm:prSet presAssocID="{8ADDAF9F-F468-C345-995D-E01458031808}" presName="rootText" presStyleLbl="node4" presStyleIdx="5" presStyleCnt="10" custScaleX="117730" custScaleY="181663" custLinFactNeighborX="-29354" custLinFactNeighborY="12706">
        <dgm:presLayoutVars>
          <dgm:chPref val="3"/>
        </dgm:presLayoutVars>
      </dgm:prSet>
      <dgm:spPr/>
    </dgm:pt>
    <dgm:pt modelId="{6D3C1208-05C4-7F43-98CF-FC1DB89083A3}" type="pres">
      <dgm:prSet presAssocID="{8ADDAF9F-F468-C345-995D-E01458031808}" presName="rootConnector" presStyleLbl="node4" presStyleIdx="5" presStyleCnt="10"/>
      <dgm:spPr/>
    </dgm:pt>
    <dgm:pt modelId="{4E0DB9B9-9889-7049-B3E2-662280D94BEF}" type="pres">
      <dgm:prSet presAssocID="{8ADDAF9F-F468-C345-995D-E01458031808}" presName="hierChild4" presStyleCnt="0"/>
      <dgm:spPr/>
    </dgm:pt>
    <dgm:pt modelId="{73F6CDDC-7A9E-DD45-A345-CA98C04E74BE}" type="pres">
      <dgm:prSet presAssocID="{8ADDAF9F-F468-C345-995D-E01458031808}" presName="hierChild5" presStyleCnt="0"/>
      <dgm:spPr/>
    </dgm:pt>
    <dgm:pt modelId="{A59D8340-32EC-6D43-82FC-A49FBEEC75C6}" type="pres">
      <dgm:prSet presAssocID="{9F4732C4-453C-5749-926F-4D9961115532}" presName="hierChild5" presStyleCnt="0"/>
      <dgm:spPr/>
    </dgm:pt>
    <dgm:pt modelId="{5DCFEFF3-DD23-6642-99B5-D56472C5D358}" type="pres">
      <dgm:prSet presAssocID="{68F747AE-507F-D047-AE5C-022D5F1F6ACA}" presName="hierChild5" presStyleCnt="0"/>
      <dgm:spPr/>
    </dgm:pt>
    <dgm:pt modelId="{1AEB8D56-7471-3445-B358-673B0994D4C2}" type="pres">
      <dgm:prSet presAssocID="{6C2613CA-AB1E-4D45-815B-4088930FDEAD}" presName="hierChild5" presStyleCnt="0"/>
      <dgm:spPr/>
    </dgm:pt>
    <dgm:pt modelId="{44774B59-76F2-4844-9FDA-89DCFC438F4A}" type="pres">
      <dgm:prSet presAssocID="{A16E42F3-E135-334C-AD7A-F1CA76C8287C}" presName="Name37" presStyleLbl="parChTrans1D2" presStyleIdx="1" presStyleCnt="2"/>
      <dgm:spPr/>
    </dgm:pt>
    <dgm:pt modelId="{5BE5FE23-8BA2-C943-ABE8-192C8EE5CBE3}" type="pres">
      <dgm:prSet presAssocID="{128C82E3-F96C-7347-844D-E32B9C0A1356}" presName="hierRoot2" presStyleCnt="0">
        <dgm:presLayoutVars>
          <dgm:hierBranch val="init"/>
        </dgm:presLayoutVars>
      </dgm:prSet>
      <dgm:spPr/>
    </dgm:pt>
    <dgm:pt modelId="{D27A63FC-1922-F148-8ACC-9F7458E6988B}" type="pres">
      <dgm:prSet presAssocID="{128C82E3-F96C-7347-844D-E32B9C0A1356}" presName="rootComposite" presStyleCnt="0"/>
      <dgm:spPr/>
    </dgm:pt>
    <dgm:pt modelId="{B79ADD4A-40E6-E64E-89D9-0F5747C0676B}" type="pres">
      <dgm:prSet presAssocID="{128C82E3-F96C-7347-844D-E32B9C0A1356}" presName="rootText" presStyleLbl="node2" presStyleIdx="1" presStyleCnt="2" custScaleX="117730" custScaleY="135774" custLinFactNeighborX="-40" custLinFactNeighborY="2702">
        <dgm:presLayoutVars>
          <dgm:chPref val="3"/>
        </dgm:presLayoutVars>
      </dgm:prSet>
      <dgm:spPr/>
    </dgm:pt>
    <dgm:pt modelId="{A6A13E42-1B1E-384A-BAB6-17675EA1E324}" type="pres">
      <dgm:prSet presAssocID="{128C82E3-F96C-7347-844D-E32B9C0A1356}" presName="rootConnector" presStyleLbl="node2" presStyleIdx="1" presStyleCnt="2"/>
      <dgm:spPr/>
    </dgm:pt>
    <dgm:pt modelId="{052C8F6B-F664-8E4E-9D79-4021343140FD}" type="pres">
      <dgm:prSet presAssocID="{128C82E3-F96C-7347-844D-E32B9C0A1356}" presName="hierChild4" presStyleCnt="0"/>
      <dgm:spPr/>
    </dgm:pt>
    <dgm:pt modelId="{7ED0EFAA-75D9-3442-8710-F11E4E29D6A7}" type="pres">
      <dgm:prSet presAssocID="{8E9F589C-F140-334D-868B-970A5342A80B}" presName="Name37" presStyleLbl="parChTrans1D3" presStyleIdx="1" presStyleCnt="2"/>
      <dgm:spPr/>
    </dgm:pt>
    <dgm:pt modelId="{F8DA6947-4635-004D-9004-1A5DB2A30612}" type="pres">
      <dgm:prSet presAssocID="{69E9B9CB-814D-E345-9CBA-D514A4EB3F37}" presName="hierRoot2" presStyleCnt="0">
        <dgm:presLayoutVars>
          <dgm:hierBranch val="init"/>
        </dgm:presLayoutVars>
      </dgm:prSet>
      <dgm:spPr/>
    </dgm:pt>
    <dgm:pt modelId="{B26A570E-2384-D74D-B763-578ACA354C78}" type="pres">
      <dgm:prSet presAssocID="{69E9B9CB-814D-E345-9CBA-D514A4EB3F37}" presName="rootComposite" presStyleCnt="0"/>
      <dgm:spPr/>
    </dgm:pt>
    <dgm:pt modelId="{984AB331-48EA-904D-BB9B-D91706716289}" type="pres">
      <dgm:prSet presAssocID="{69E9B9CB-814D-E345-9CBA-D514A4EB3F37}" presName="rootText" presStyleLbl="node3" presStyleIdx="1" presStyleCnt="2" custScaleX="117730" custScaleY="135774" custLinFactNeighborX="35" custLinFactNeighborY="6252">
        <dgm:presLayoutVars>
          <dgm:chPref val="3"/>
        </dgm:presLayoutVars>
      </dgm:prSet>
      <dgm:spPr/>
    </dgm:pt>
    <dgm:pt modelId="{D9F54878-BEBC-FE45-B4B1-5CEA342E5BF7}" type="pres">
      <dgm:prSet presAssocID="{69E9B9CB-814D-E345-9CBA-D514A4EB3F37}" presName="rootConnector" presStyleLbl="node3" presStyleIdx="1" presStyleCnt="2"/>
      <dgm:spPr/>
    </dgm:pt>
    <dgm:pt modelId="{AA9CEAA2-5719-1646-AA0B-3175CA781EF4}" type="pres">
      <dgm:prSet presAssocID="{69E9B9CB-814D-E345-9CBA-D514A4EB3F37}" presName="hierChild4" presStyleCnt="0"/>
      <dgm:spPr/>
    </dgm:pt>
    <dgm:pt modelId="{E2FB992E-1751-1E43-BA59-7C3FCF4B2CD1}" type="pres">
      <dgm:prSet presAssocID="{9172A6DA-DBF3-CB4C-8E86-1A393A182BE4}" presName="Name37" presStyleLbl="parChTrans1D4" presStyleIdx="6" presStyleCnt="10"/>
      <dgm:spPr/>
    </dgm:pt>
    <dgm:pt modelId="{0DC042BA-8DE4-C04E-87EC-B75DD835A576}" type="pres">
      <dgm:prSet presAssocID="{674BFEF3-5781-6249-A014-EC8F620B0E72}" presName="hierRoot2" presStyleCnt="0">
        <dgm:presLayoutVars>
          <dgm:hierBranch val="init"/>
        </dgm:presLayoutVars>
      </dgm:prSet>
      <dgm:spPr/>
    </dgm:pt>
    <dgm:pt modelId="{1F3C7162-8CE2-F247-B5B9-EBA76B979D60}" type="pres">
      <dgm:prSet presAssocID="{674BFEF3-5781-6249-A014-EC8F620B0E72}" presName="rootComposite" presStyleCnt="0"/>
      <dgm:spPr/>
    </dgm:pt>
    <dgm:pt modelId="{42323653-8EBE-304B-867D-2A816BBF5C3E}" type="pres">
      <dgm:prSet presAssocID="{674BFEF3-5781-6249-A014-EC8F620B0E72}" presName="rootText" presStyleLbl="node4" presStyleIdx="6" presStyleCnt="10" custScaleX="117730" custScaleY="135774" custLinFactNeighborX="1796" custLinFactNeighborY="5988">
        <dgm:presLayoutVars>
          <dgm:chPref val="3"/>
        </dgm:presLayoutVars>
      </dgm:prSet>
      <dgm:spPr/>
    </dgm:pt>
    <dgm:pt modelId="{4FC71F43-60A1-AF4A-BEA6-8552E98A0B29}" type="pres">
      <dgm:prSet presAssocID="{674BFEF3-5781-6249-A014-EC8F620B0E72}" presName="rootConnector" presStyleLbl="node4" presStyleIdx="6" presStyleCnt="10"/>
      <dgm:spPr/>
    </dgm:pt>
    <dgm:pt modelId="{467EB181-A0DB-154F-AC24-4E6AADD31991}" type="pres">
      <dgm:prSet presAssocID="{674BFEF3-5781-6249-A014-EC8F620B0E72}" presName="hierChild4" presStyleCnt="0"/>
      <dgm:spPr/>
    </dgm:pt>
    <dgm:pt modelId="{99D8301A-42CD-0E46-915D-620A18ECCF4E}" type="pres">
      <dgm:prSet presAssocID="{1C89FF9E-3EB0-9D4A-8B9A-6F9AE752EDD8}" presName="Name37" presStyleLbl="parChTrans1D4" presStyleIdx="7" presStyleCnt="10"/>
      <dgm:spPr/>
    </dgm:pt>
    <dgm:pt modelId="{0D73EF8C-38CB-BB46-884E-A0313CEC8C64}" type="pres">
      <dgm:prSet presAssocID="{DE04126D-6460-CD44-8C99-937C0D059048}" presName="hierRoot2" presStyleCnt="0">
        <dgm:presLayoutVars>
          <dgm:hierBranch val="init"/>
        </dgm:presLayoutVars>
      </dgm:prSet>
      <dgm:spPr/>
    </dgm:pt>
    <dgm:pt modelId="{F7D1A5D2-E33A-9A45-BC30-3F0E626DB130}" type="pres">
      <dgm:prSet presAssocID="{DE04126D-6460-CD44-8C99-937C0D059048}" presName="rootComposite" presStyleCnt="0"/>
      <dgm:spPr/>
    </dgm:pt>
    <dgm:pt modelId="{B7367BE7-F5B4-1140-B5B7-8939078B4552}" type="pres">
      <dgm:prSet presAssocID="{DE04126D-6460-CD44-8C99-937C0D059048}" presName="rootText" presStyleLbl="node4" presStyleIdx="7" presStyleCnt="10" custScaleX="117730" custScaleY="181663" custLinFactNeighborX="-27541" custLinFactNeighborY="12706">
        <dgm:presLayoutVars>
          <dgm:chPref val="3"/>
        </dgm:presLayoutVars>
      </dgm:prSet>
      <dgm:spPr/>
    </dgm:pt>
    <dgm:pt modelId="{A5E2E521-11FF-1A43-AA2D-846CE5A0C585}" type="pres">
      <dgm:prSet presAssocID="{DE04126D-6460-CD44-8C99-937C0D059048}" presName="rootConnector" presStyleLbl="node4" presStyleIdx="7" presStyleCnt="10"/>
      <dgm:spPr/>
    </dgm:pt>
    <dgm:pt modelId="{7C59F310-AF53-5942-9365-804922AE08CA}" type="pres">
      <dgm:prSet presAssocID="{DE04126D-6460-CD44-8C99-937C0D059048}" presName="hierChild4" presStyleCnt="0"/>
      <dgm:spPr/>
    </dgm:pt>
    <dgm:pt modelId="{09C067F9-76C1-984A-B43B-BAD908CEFECE}" type="pres">
      <dgm:prSet presAssocID="{DE04126D-6460-CD44-8C99-937C0D059048}" presName="hierChild5" presStyleCnt="0"/>
      <dgm:spPr/>
    </dgm:pt>
    <dgm:pt modelId="{7DB2E712-9AE8-E74F-98AE-DDE961A63C20}" type="pres">
      <dgm:prSet presAssocID="{674BFEF3-5781-6249-A014-EC8F620B0E72}" presName="hierChild5" presStyleCnt="0"/>
      <dgm:spPr/>
    </dgm:pt>
    <dgm:pt modelId="{F24C1EBC-8B00-174F-9F2F-12EE6EB9678B}" type="pres">
      <dgm:prSet presAssocID="{94BCCCF5-508A-4B45-9764-464ABEAF77C2}" presName="Name37" presStyleLbl="parChTrans1D4" presStyleIdx="8" presStyleCnt="10"/>
      <dgm:spPr/>
    </dgm:pt>
    <dgm:pt modelId="{52024B8C-2018-DF47-8F75-A87187E67CE1}" type="pres">
      <dgm:prSet presAssocID="{E9A284CC-3CE3-1C4B-B3FA-BC37B55448B6}" presName="hierRoot2" presStyleCnt="0">
        <dgm:presLayoutVars>
          <dgm:hierBranch val="init"/>
        </dgm:presLayoutVars>
      </dgm:prSet>
      <dgm:spPr/>
    </dgm:pt>
    <dgm:pt modelId="{2ABF8C6A-5FA3-AD47-95B0-19E76B3C0BD7}" type="pres">
      <dgm:prSet presAssocID="{E9A284CC-3CE3-1C4B-B3FA-BC37B55448B6}" presName="rootComposite" presStyleCnt="0"/>
      <dgm:spPr/>
    </dgm:pt>
    <dgm:pt modelId="{2E8DD0BF-5E9B-B547-B9CC-60B6170CF6A9}" type="pres">
      <dgm:prSet presAssocID="{E9A284CC-3CE3-1C4B-B3FA-BC37B55448B6}" presName="rootText" presStyleLbl="node4" presStyleIdx="8" presStyleCnt="10" custScaleX="117730" custScaleY="135774" custLinFactNeighborX="35" custLinFactNeighborY="6252">
        <dgm:presLayoutVars>
          <dgm:chPref val="3"/>
        </dgm:presLayoutVars>
      </dgm:prSet>
      <dgm:spPr/>
    </dgm:pt>
    <dgm:pt modelId="{FF725F26-0B0F-E34D-B35C-6144548BFA1F}" type="pres">
      <dgm:prSet presAssocID="{E9A284CC-3CE3-1C4B-B3FA-BC37B55448B6}" presName="rootConnector" presStyleLbl="node4" presStyleIdx="8" presStyleCnt="10"/>
      <dgm:spPr/>
    </dgm:pt>
    <dgm:pt modelId="{7665CCAF-7C3B-7E41-8820-4B20BAF4FA69}" type="pres">
      <dgm:prSet presAssocID="{E9A284CC-3CE3-1C4B-B3FA-BC37B55448B6}" presName="hierChild4" presStyleCnt="0"/>
      <dgm:spPr/>
    </dgm:pt>
    <dgm:pt modelId="{FCE90EDA-E673-C247-8B47-EA290C7EF944}" type="pres">
      <dgm:prSet presAssocID="{EBD3211B-E7A7-9542-9AD8-77724802DA98}" presName="Name37" presStyleLbl="parChTrans1D4" presStyleIdx="9" presStyleCnt="10"/>
      <dgm:spPr/>
    </dgm:pt>
    <dgm:pt modelId="{63581AE0-3CB1-F545-B653-E5CAF3EE94D9}" type="pres">
      <dgm:prSet presAssocID="{B45F0699-1F1C-4149-8DBB-E6314805EF26}" presName="hierRoot2" presStyleCnt="0">
        <dgm:presLayoutVars>
          <dgm:hierBranch val="init"/>
        </dgm:presLayoutVars>
      </dgm:prSet>
      <dgm:spPr/>
    </dgm:pt>
    <dgm:pt modelId="{098A4391-5DA0-DD49-916A-C78BCC335D67}" type="pres">
      <dgm:prSet presAssocID="{B45F0699-1F1C-4149-8DBB-E6314805EF26}" presName="rootComposite" presStyleCnt="0"/>
      <dgm:spPr/>
    </dgm:pt>
    <dgm:pt modelId="{2A6238FD-203A-B841-AEF2-050B22D8CACD}" type="pres">
      <dgm:prSet presAssocID="{B45F0699-1F1C-4149-8DBB-E6314805EF26}" presName="rootText" presStyleLbl="node4" presStyleIdx="9" presStyleCnt="10" custScaleX="117730" custScaleY="181663" custLinFactNeighborX="-28099" custLinFactNeighborY="12239">
        <dgm:presLayoutVars>
          <dgm:chPref val="3"/>
        </dgm:presLayoutVars>
      </dgm:prSet>
      <dgm:spPr/>
    </dgm:pt>
    <dgm:pt modelId="{CDFCBA2C-0EBF-7E40-91D7-50938F626D34}" type="pres">
      <dgm:prSet presAssocID="{B45F0699-1F1C-4149-8DBB-E6314805EF26}" presName="rootConnector" presStyleLbl="node4" presStyleIdx="9" presStyleCnt="10"/>
      <dgm:spPr/>
    </dgm:pt>
    <dgm:pt modelId="{9CEA9582-C2FE-1C45-ACFB-51B76C6B1D85}" type="pres">
      <dgm:prSet presAssocID="{B45F0699-1F1C-4149-8DBB-E6314805EF26}" presName="hierChild4" presStyleCnt="0"/>
      <dgm:spPr/>
    </dgm:pt>
    <dgm:pt modelId="{94A34AFD-0658-B34E-B638-6EAFAACA73B4}" type="pres">
      <dgm:prSet presAssocID="{B45F0699-1F1C-4149-8DBB-E6314805EF26}" presName="hierChild5" presStyleCnt="0"/>
      <dgm:spPr/>
    </dgm:pt>
    <dgm:pt modelId="{CC06828C-C83B-BB45-A52B-37FECECE4035}" type="pres">
      <dgm:prSet presAssocID="{E9A284CC-3CE3-1C4B-B3FA-BC37B55448B6}" presName="hierChild5" presStyleCnt="0"/>
      <dgm:spPr/>
    </dgm:pt>
    <dgm:pt modelId="{E4C0CDB5-B92D-1F41-B75A-6C6B4058EC0E}" type="pres">
      <dgm:prSet presAssocID="{69E9B9CB-814D-E345-9CBA-D514A4EB3F37}" presName="hierChild5" presStyleCnt="0"/>
      <dgm:spPr/>
    </dgm:pt>
    <dgm:pt modelId="{8CF0D34A-0A51-E640-9A18-437E40069D13}" type="pres">
      <dgm:prSet presAssocID="{128C82E3-F96C-7347-844D-E32B9C0A1356}" presName="hierChild5" presStyleCnt="0"/>
      <dgm:spPr/>
    </dgm:pt>
    <dgm:pt modelId="{80E0785D-24E8-0A47-B6F7-C8F22553BE20}" type="pres">
      <dgm:prSet presAssocID="{AB607C24-BD9E-4D4F-B668-982002F346DA}" presName="hierChild3" presStyleCnt="0"/>
      <dgm:spPr/>
    </dgm:pt>
  </dgm:ptLst>
  <dgm:cxnLst>
    <dgm:cxn modelId="{9500E401-406C-474D-BEE4-6C464E4FA370}" srcId="{AB607C24-BD9E-4D4F-B668-982002F346DA}" destId="{6C2613CA-AB1E-4D45-815B-4088930FDEAD}" srcOrd="0" destOrd="0" parTransId="{4565F0EF-72CF-404A-8C6B-62154DF99916}" sibTransId="{377E8335-06D5-4E49-A6E5-D59A41787186}"/>
    <dgm:cxn modelId="{6A8B2E05-A718-C943-8C72-5581DBA7CF04}" type="presOf" srcId="{674BFEF3-5781-6249-A014-EC8F620B0E72}" destId="{42323653-8EBE-304B-867D-2A816BBF5C3E}" srcOrd="0" destOrd="0" presId="urn:microsoft.com/office/officeart/2005/8/layout/orgChart1"/>
    <dgm:cxn modelId="{6C7FE20A-5182-8D49-ACD6-29762FF40846}" srcId="{E796F883-EED5-4D47-A150-CF135B065EE6}" destId="{8E23C2A0-FB75-FD47-8844-059A1608784C}" srcOrd="0" destOrd="0" parTransId="{BF33742F-B3D4-1848-92A9-27918EBB09C4}" sibTransId="{01766EA0-EC8D-9B47-ABA5-37E9A5F6E12A}"/>
    <dgm:cxn modelId="{5C9DB30C-568E-3F43-86BF-BDE42D24F857}" type="presOf" srcId="{69E9B9CB-814D-E345-9CBA-D514A4EB3F37}" destId="{984AB331-48EA-904D-BB9B-D91706716289}" srcOrd="0" destOrd="0" presId="urn:microsoft.com/office/officeart/2005/8/layout/orgChart1"/>
    <dgm:cxn modelId="{6550E10F-7480-7848-99F6-E4080F41B270}" type="presOf" srcId="{B45F0699-1F1C-4149-8DBB-E6314805EF26}" destId="{2A6238FD-203A-B841-AEF2-050B22D8CACD}" srcOrd="0" destOrd="0" presId="urn:microsoft.com/office/officeart/2005/8/layout/orgChart1"/>
    <dgm:cxn modelId="{F313F41A-4C56-3646-8239-8247BB7E8B63}" type="presOf" srcId="{6C2613CA-AB1E-4D45-815B-4088930FDEAD}" destId="{0D7DC8D9-7D19-2A4A-AABA-1046D0C57B18}" srcOrd="1" destOrd="0" presId="urn:microsoft.com/office/officeart/2005/8/layout/orgChart1"/>
    <dgm:cxn modelId="{E967B31D-9021-FF48-940F-0DB15AA844AF}" srcId="{69BAF6EE-60E8-564F-9769-BF6DCD06DA66}" destId="{AB607C24-BD9E-4D4F-B668-982002F346DA}" srcOrd="0" destOrd="0" parTransId="{6C13149F-6C15-C24F-806D-BD080E2F7EE6}" sibTransId="{D4BF668E-012D-0B45-844B-0078BD6C06E0}"/>
    <dgm:cxn modelId="{B5344D1E-2F9E-324E-AF81-8D4EEC68105C}" type="presOf" srcId="{25DDF4B1-4C8D-EE4E-BC2C-A988B4C19A45}" destId="{C85ADA07-AFD4-524E-8707-F0225F2CF46A}" srcOrd="0" destOrd="0" presId="urn:microsoft.com/office/officeart/2005/8/layout/orgChart1"/>
    <dgm:cxn modelId="{83E5FA26-D21D-AC43-B90B-ACB3F6B5B57B}" type="presOf" srcId="{69E9B9CB-814D-E345-9CBA-D514A4EB3F37}" destId="{D9F54878-BEBC-FE45-B4B1-5CEA342E5BF7}" srcOrd="1" destOrd="0" presId="urn:microsoft.com/office/officeart/2005/8/layout/orgChart1"/>
    <dgm:cxn modelId="{AF7B7D2B-F84E-E741-93C4-1AC465919E1D}" type="presOf" srcId="{DE04126D-6460-CD44-8C99-937C0D059048}" destId="{B7367BE7-F5B4-1140-B5B7-8939078B4552}" srcOrd="0" destOrd="0" presId="urn:microsoft.com/office/officeart/2005/8/layout/orgChart1"/>
    <dgm:cxn modelId="{9094752C-A58B-B54F-A627-FA05B8679BFC}" type="presOf" srcId="{1306F81E-B9E5-3140-AD5A-37E0A948051F}" destId="{1E326289-F73E-294B-A7E7-4F8CB84B3AB1}" srcOrd="0" destOrd="0" presId="urn:microsoft.com/office/officeart/2005/8/layout/orgChart1"/>
    <dgm:cxn modelId="{CC16E52F-4FC5-CF4E-8131-B0346C1F9856}" srcId="{69E9B9CB-814D-E345-9CBA-D514A4EB3F37}" destId="{E9A284CC-3CE3-1C4B-B3FA-BC37B55448B6}" srcOrd="1" destOrd="0" parTransId="{94BCCCF5-508A-4B45-9764-464ABEAF77C2}" sibTransId="{33BE9F26-B275-954A-B363-BF6375E0B9CE}"/>
    <dgm:cxn modelId="{94178133-8FE6-8941-963E-20B42EB88C4E}" type="presOf" srcId="{6C2613CA-AB1E-4D45-815B-4088930FDEAD}" destId="{9E3BCB85-3972-4F4B-B116-E7A8AEBEB4D2}" srcOrd="0" destOrd="0" presId="urn:microsoft.com/office/officeart/2005/8/layout/orgChart1"/>
    <dgm:cxn modelId="{6349313D-4766-2046-ADD4-EE02DAF6DE0D}" type="presOf" srcId="{1C89FF9E-3EB0-9D4A-8B9A-6F9AE752EDD8}" destId="{99D8301A-42CD-0E46-915D-620A18ECCF4E}" srcOrd="0" destOrd="0" presId="urn:microsoft.com/office/officeart/2005/8/layout/orgChart1"/>
    <dgm:cxn modelId="{4E2EBC3D-3065-5E41-8775-19B996C0FC57}" type="presOf" srcId="{E9A284CC-3CE3-1C4B-B3FA-BC37B55448B6}" destId="{2E8DD0BF-5E9B-B547-B9CC-60B6170CF6A9}" srcOrd="0" destOrd="0" presId="urn:microsoft.com/office/officeart/2005/8/layout/orgChart1"/>
    <dgm:cxn modelId="{EE5F7C5C-9D3E-8642-A794-6CAA078050C9}" srcId="{F4435DE9-F1ED-C540-BF4C-249B56F8C01F}" destId="{FB56CBD0-352B-B74F-8BD1-8C32206C39E9}" srcOrd="0" destOrd="0" parTransId="{8EACC407-C53F-4447-A21A-2D1D87532074}" sibTransId="{2CAB7635-2990-CD42-B846-00796C0DDCA4}"/>
    <dgm:cxn modelId="{7C6ED65E-1873-754F-9275-7793C8D86901}" type="presOf" srcId="{A16E42F3-E135-334C-AD7A-F1CA76C8287C}" destId="{44774B59-76F2-4844-9FDA-89DCFC438F4A}" srcOrd="0" destOrd="0" presId="urn:microsoft.com/office/officeart/2005/8/layout/orgChart1"/>
    <dgm:cxn modelId="{1D687943-473D-FF40-85FF-1004C7C2EF7B}" srcId="{E9A284CC-3CE3-1C4B-B3FA-BC37B55448B6}" destId="{B45F0699-1F1C-4149-8DBB-E6314805EF26}" srcOrd="0" destOrd="0" parTransId="{EBD3211B-E7A7-9542-9AD8-77724802DA98}" sibTransId="{79C36AD7-E385-D24F-BCB1-3620A36E951A}"/>
    <dgm:cxn modelId="{47EA1044-4C7D-AD45-AF5B-3D10E3264519}" type="presOf" srcId="{8E9F589C-F140-334D-868B-970A5342A80B}" destId="{7ED0EFAA-75D9-3442-8710-F11E4E29D6A7}" srcOrd="0" destOrd="0" presId="urn:microsoft.com/office/officeart/2005/8/layout/orgChart1"/>
    <dgm:cxn modelId="{95607365-BCEE-C140-B0CD-F0B9B95B6B0C}" type="presOf" srcId="{FB56CBD0-352B-B74F-8BD1-8C32206C39E9}" destId="{08EC7A4A-F09F-9944-ADAD-D3650D0752AD}" srcOrd="0" destOrd="0" presId="urn:microsoft.com/office/officeart/2005/8/layout/orgChart1"/>
    <dgm:cxn modelId="{47AC9445-A72B-2B48-947E-094EB6776F8D}" srcId="{68F747AE-507F-D047-AE5C-022D5F1F6ACA}" destId="{9F4732C4-453C-5749-926F-4D9961115532}" srcOrd="2" destOrd="0" parTransId="{25DDF4B1-4C8D-EE4E-BC2C-A988B4C19A45}" sibTransId="{977D9DB9-4067-8241-BD85-85D2219CF449}"/>
    <dgm:cxn modelId="{2CF7C769-91BF-8C4A-B9D6-5ABEFB3236C2}" type="presOf" srcId="{8E23C2A0-FB75-FD47-8844-059A1608784C}" destId="{9D6F38A1-3FF4-A445-A73E-DBA0C31F164E}" srcOrd="0" destOrd="0" presId="urn:microsoft.com/office/officeart/2005/8/layout/orgChart1"/>
    <dgm:cxn modelId="{CDD69F6A-F93A-0C49-BFAB-3F6A556D415B}" type="presOf" srcId="{9EE18E8B-4509-DE40-A0C7-BF81BA76ED89}" destId="{5B2C048E-0CD9-5946-9EF8-A39DFD0F9173}" srcOrd="0" destOrd="0" presId="urn:microsoft.com/office/officeart/2005/8/layout/orgChart1"/>
    <dgm:cxn modelId="{33AFD86A-0030-6745-95A6-B1C1CAB744A2}" type="presOf" srcId="{128C82E3-F96C-7347-844D-E32B9C0A1356}" destId="{A6A13E42-1B1E-384A-BAB6-17675EA1E324}" srcOrd="1" destOrd="0" presId="urn:microsoft.com/office/officeart/2005/8/layout/orgChart1"/>
    <dgm:cxn modelId="{8CA2B371-E622-BA44-B383-F81394734EB8}" type="presOf" srcId="{69BAF6EE-60E8-564F-9769-BF6DCD06DA66}" destId="{957771BD-5AAE-4B40-9CE9-066A379239DD}" srcOrd="0" destOrd="0" presId="urn:microsoft.com/office/officeart/2005/8/layout/orgChart1"/>
    <dgm:cxn modelId="{D2105075-07DF-0145-92E6-368142FD494B}" type="presOf" srcId="{B45F0699-1F1C-4149-8DBB-E6314805EF26}" destId="{CDFCBA2C-0EBF-7E40-91D7-50938F626D34}" srcOrd="1" destOrd="0" presId="urn:microsoft.com/office/officeart/2005/8/layout/orgChart1"/>
    <dgm:cxn modelId="{B0AD4D7C-E915-F14E-AD6B-2E4DDB2DEBA9}" type="presOf" srcId="{128C82E3-F96C-7347-844D-E32B9C0A1356}" destId="{B79ADD4A-40E6-E64E-89D9-0F5747C0676B}" srcOrd="0" destOrd="0" presId="urn:microsoft.com/office/officeart/2005/8/layout/orgChart1"/>
    <dgm:cxn modelId="{33F51F7E-CD04-8B49-A582-16A9B1B7B2EF}" srcId="{674BFEF3-5781-6249-A014-EC8F620B0E72}" destId="{DE04126D-6460-CD44-8C99-937C0D059048}" srcOrd="0" destOrd="0" parTransId="{1C89FF9E-3EB0-9D4A-8B9A-6F9AE752EDD8}" sibTransId="{69F7AFB5-0F04-1A4C-B274-B3B939FA4FCD}"/>
    <dgm:cxn modelId="{42A2B57E-0763-E34C-929C-E129411B2EFF}" srcId="{6C2613CA-AB1E-4D45-815B-4088930FDEAD}" destId="{68F747AE-507F-D047-AE5C-022D5F1F6ACA}" srcOrd="0" destOrd="0" parTransId="{1306F81E-B9E5-3140-AD5A-37E0A948051F}" sibTransId="{785602A5-AAC0-FF47-86F2-0C5731FA458D}"/>
    <dgm:cxn modelId="{9DC41C84-7049-A04B-A6E4-04C26B3CDDAF}" type="presOf" srcId="{DE04126D-6460-CD44-8C99-937C0D059048}" destId="{A5E2E521-11FF-1A43-AA2D-846CE5A0C585}" srcOrd="1" destOrd="0" presId="urn:microsoft.com/office/officeart/2005/8/layout/orgChart1"/>
    <dgm:cxn modelId="{2C7DA484-8B36-FF48-95DD-EA3414781AD3}" type="presOf" srcId="{8EACC407-C53F-4447-A21A-2D1D87532074}" destId="{82262818-F788-6C4F-AE6F-D1805F5C4333}" srcOrd="0" destOrd="0" presId="urn:microsoft.com/office/officeart/2005/8/layout/orgChart1"/>
    <dgm:cxn modelId="{F0CBED86-CA80-ED49-9C0D-56872AA7E37A}" type="presOf" srcId="{E796F883-EED5-4D47-A150-CF135B065EE6}" destId="{23BE0878-401C-2F44-BD8C-53BF3BF05B54}" srcOrd="0" destOrd="0" presId="urn:microsoft.com/office/officeart/2005/8/layout/orgChart1"/>
    <dgm:cxn modelId="{E0DF888B-CAF9-544F-98B4-C65BE9B1CE39}" type="presOf" srcId="{95A39382-E065-A647-AB05-E96E31A7BA62}" destId="{4A180C0A-B76A-0448-A1B2-C468D4DD099C}" srcOrd="0" destOrd="0" presId="urn:microsoft.com/office/officeart/2005/8/layout/orgChart1"/>
    <dgm:cxn modelId="{0109CA8C-D700-8C45-9169-0356AF296482}" type="presOf" srcId="{9F4732C4-453C-5749-926F-4D9961115532}" destId="{4A975FA2-6DA4-F44C-B37F-6E763E78C1B5}" srcOrd="1" destOrd="0" presId="urn:microsoft.com/office/officeart/2005/8/layout/orgChart1"/>
    <dgm:cxn modelId="{7CA8FE93-805D-7147-8625-09BFB1E3912C}" srcId="{68F747AE-507F-D047-AE5C-022D5F1F6ACA}" destId="{F4435DE9-F1ED-C540-BF4C-249B56F8C01F}" srcOrd="1" destOrd="0" parTransId="{CBB34076-40D6-ED46-A1EF-D4FC7F4602E6}" sibTransId="{519CD26A-55B7-AE43-92C1-C5BEBDBEF663}"/>
    <dgm:cxn modelId="{883C5A95-C2A5-4F4D-BD63-91E5AE9513CD}" type="presOf" srcId="{F4435DE9-F1ED-C540-BF4C-249B56F8C01F}" destId="{E5AE9D5A-8C3B-454F-8184-D4EAF9624351}" srcOrd="1" destOrd="0" presId="urn:microsoft.com/office/officeart/2005/8/layout/orgChart1"/>
    <dgm:cxn modelId="{A396F99A-D611-9B40-A599-1A0BD176273C}" type="presOf" srcId="{94BCCCF5-508A-4B45-9764-464ABEAF77C2}" destId="{F24C1EBC-8B00-174F-9F2F-12EE6EB9678B}" srcOrd="0" destOrd="0" presId="urn:microsoft.com/office/officeart/2005/8/layout/orgChart1"/>
    <dgm:cxn modelId="{A1EE05A2-FB47-5B4C-9959-A77D3043F392}" srcId="{128C82E3-F96C-7347-844D-E32B9C0A1356}" destId="{69E9B9CB-814D-E345-9CBA-D514A4EB3F37}" srcOrd="0" destOrd="0" parTransId="{8E9F589C-F140-334D-868B-970A5342A80B}" sibTransId="{3C615EE3-9281-3142-9EC9-8CBC63A637C7}"/>
    <dgm:cxn modelId="{F1E27BA4-E3A7-5246-AEDE-7E4A6A0EF406}" type="presOf" srcId="{BF33742F-B3D4-1848-92A9-27918EBB09C4}" destId="{024752A1-BDD4-8A4C-8B71-BF84A379B872}" srcOrd="0" destOrd="0" presId="urn:microsoft.com/office/officeart/2005/8/layout/orgChart1"/>
    <dgm:cxn modelId="{AB71EAA7-3A22-4E41-904A-451D31AA52D4}" type="presOf" srcId="{8ADDAF9F-F468-C345-995D-E01458031808}" destId="{0186648B-DEDB-7F46-A3BD-1C8714F34AC4}" srcOrd="0" destOrd="0" presId="urn:microsoft.com/office/officeart/2005/8/layout/orgChart1"/>
    <dgm:cxn modelId="{DD8980A8-C0EB-E041-BD38-CEF0D06C3493}" srcId="{AB607C24-BD9E-4D4F-B668-982002F346DA}" destId="{128C82E3-F96C-7347-844D-E32B9C0A1356}" srcOrd="1" destOrd="0" parTransId="{A16E42F3-E135-334C-AD7A-F1CA76C8287C}" sibTransId="{C313AFB8-914E-5B47-B30E-E71466BA5426}"/>
    <dgm:cxn modelId="{45666AB1-C5A8-7A44-B5CF-4ADD33CF870B}" srcId="{69E9B9CB-814D-E345-9CBA-D514A4EB3F37}" destId="{674BFEF3-5781-6249-A014-EC8F620B0E72}" srcOrd="0" destOrd="0" parTransId="{9172A6DA-DBF3-CB4C-8E86-1A393A182BE4}" sibTransId="{CD8D6066-9AB2-0F41-A3DF-B4F7D0CBCD85}"/>
    <dgm:cxn modelId="{9B73F4B1-E11C-8140-8BBC-F36C9EFAA328}" type="presOf" srcId="{AB607C24-BD9E-4D4F-B668-982002F346DA}" destId="{CCF2D807-6114-D24B-98E2-0D3A498479D7}" srcOrd="0" destOrd="0" presId="urn:microsoft.com/office/officeart/2005/8/layout/orgChart1"/>
    <dgm:cxn modelId="{B34294B6-55BE-6741-9AAD-F11B98BFB5EE}" type="presOf" srcId="{FB56CBD0-352B-B74F-8BD1-8C32206C39E9}" destId="{945E1A96-388C-2642-A7F2-F7E0A41E383A}" srcOrd="1" destOrd="0" presId="urn:microsoft.com/office/officeart/2005/8/layout/orgChart1"/>
    <dgm:cxn modelId="{8D6239BC-AF19-D541-B7E3-927A9FCC8FC1}" type="presOf" srcId="{E9A284CC-3CE3-1C4B-B3FA-BC37B55448B6}" destId="{FF725F26-0B0F-E34D-B35C-6144548BFA1F}" srcOrd="1" destOrd="0" presId="urn:microsoft.com/office/officeart/2005/8/layout/orgChart1"/>
    <dgm:cxn modelId="{EB95C3BF-4F50-324A-93C9-F6841715B4D7}" type="presOf" srcId="{9F4732C4-453C-5749-926F-4D9961115532}" destId="{B6D5A8B9-5D79-124A-AAB3-292BC9C88A0E}" srcOrd="0" destOrd="0" presId="urn:microsoft.com/office/officeart/2005/8/layout/orgChart1"/>
    <dgm:cxn modelId="{3B8975C1-D8D3-224B-8E62-64FBFF6909BE}" type="presOf" srcId="{9172A6DA-DBF3-CB4C-8E86-1A393A182BE4}" destId="{E2FB992E-1751-1E43-BA59-7C3FCF4B2CD1}" srcOrd="0" destOrd="0" presId="urn:microsoft.com/office/officeart/2005/8/layout/orgChart1"/>
    <dgm:cxn modelId="{2AF74BC2-D9C8-DA42-AA63-BDD806C0F6C9}" type="presOf" srcId="{CBB34076-40D6-ED46-A1EF-D4FC7F4602E6}" destId="{AEE0E07D-72FF-2C4F-BD7E-25F879B9B3C1}" srcOrd="0" destOrd="0" presId="urn:microsoft.com/office/officeart/2005/8/layout/orgChart1"/>
    <dgm:cxn modelId="{21DF99C5-B94A-7049-9DEE-83EEF9B86BD5}" srcId="{68F747AE-507F-D047-AE5C-022D5F1F6ACA}" destId="{E796F883-EED5-4D47-A150-CF135B065EE6}" srcOrd="0" destOrd="0" parTransId="{95A39382-E065-A647-AB05-E96E31A7BA62}" sibTransId="{B5EF5DB9-C2B0-2448-AC3E-2265ED49C7DF}"/>
    <dgm:cxn modelId="{107C2FCC-D22E-F04C-828D-41C66FE25997}" type="presOf" srcId="{674BFEF3-5781-6249-A014-EC8F620B0E72}" destId="{4FC71F43-60A1-AF4A-BEA6-8552E98A0B29}" srcOrd="1" destOrd="0" presId="urn:microsoft.com/office/officeart/2005/8/layout/orgChart1"/>
    <dgm:cxn modelId="{BEC5EFCD-C621-034E-94BC-0B1E5917BE84}" type="presOf" srcId="{68F747AE-507F-D047-AE5C-022D5F1F6ACA}" destId="{8105994A-DB52-8F4F-B6B9-8B399B98F460}" srcOrd="0" destOrd="0" presId="urn:microsoft.com/office/officeart/2005/8/layout/orgChart1"/>
    <dgm:cxn modelId="{CA1DA7D2-2D70-EB4C-9DE7-E7E606D937BB}" type="presOf" srcId="{F4435DE9-F1ED-C540-BF4C-249B56F8C01F}" destId="{BBE40B84-0B80-3743-9A37-519C232C8B5D}" srcOrd="0" destOrd="0" presId="urn:microsoft.com/office/officeart/2005/8/layout/orgChart1"/>
    <dgm:cxn modelId="{A34962D5-C98D-B04E-BD61-E42CD3932F39}" type="presOf" srcId="{8ADDAF9F-F468-C345-995D-E01458031808}" destId="{6D3C1208-05C4-7F43-98CF-FC1DB89083A3}" srcOrd="1" destOrd="0" presId="urn:microsoft.com/office/officeart/2005/8/layout/orgChart1"/>
    <dgm:cxn modelId="{53674DEA-2A86-8546-A657-4917CE242C9F}" srcId="{9F4732C4-453C-5749-926F-4D9961115532}" destId="{8ADDAF9F-F468-C345-995D-E01458031808}" srcOrd="0" destOrd="0" parTransId="{9EE18E8B-4509-DE40-A0C7-BF81BA76ED89}" sibTransId="{B508A9F6-9439-CE47-AC22-CF9AF108003B}"/>
    <dgm:cxn modelId="{5F8EA9F1-A402-854D-BB80-EEC15899298A}" type="presOf" srcId="{4565F0EF-72CF-404A-8C6B-62154DF99916}" destId="{AAFF381E-CFE1-4544-9F57-3398F7622A6E}" srcOrd="0" destOrd="0" presId="urn:microsoft.com/office/officeart/2005/8/layout/orgChart1"/>
    <dgm:cxn modelId="{78ECDDF6-0890-2D4D-9D92-14650252C157}" type="presOf" srcId="{AB607C24-BD9E-4D4F-B668-982002F346DA}" destId="{76E412CC-C3BB-134E-812D-1340765A9B43}" srcOrd="1" destOrd="0" presId="urn:microsoft.com/office/officeart/2005/8/layout/orgChart1"/>
    <dgm:cxn modelId="{DAE295F8-BCEF-DD43-93A3-095655676119}" type="presOf" srcId="{E796F883-EED5-4D47-A150-CF135B065EE6}" destId="{B91AC7E4-2708-8144-95A5-C6400BC783AB}" srcOrd="1" destOrd="0" presId="urn:microsoft.com/office/officeart/2005/8/layout/orgChart1"/>
    <dgm:cxn modelId="{EC0790FC-F1EC-8347-A270-366C5B0E934A}" type="presOf" srcId="{EBD3211B-E7A7-9542-9AD8-77724802DA98}" destId="{FCE90EDA-E673-C247-8B47-EA290C7EF944}" srcOrd="0" destOrd="0" presId="urn:microsoft.com/office/officeart/2005/8/layout/orgChart1"/>
    <dgm:cxn modelId="{57482EFD-337B-EA40-9083-C0B93DC01C54}" type="presOf" srcId="{68F747AE-507F-D047-AE5C-022D5F1F6ACA}" destId="{2C800E8B-265B-4D4F-8FBE-863044C1A265}" srcOrd="1" destOrd="0" presId="urn:microsoft.com/office/officeart/2005/8/layout/orgChart1"/>
    <dgm:cxn modelId="{2DCB58FD-F7DD-4C42-AD6E-73D0DAE66EAD}" type="presOf" srcId="{8E23C2A0-FB75-FD47-8844-059A1608784C}" destId="{8323FE92-9DD6-FC41-B9D8-9204B485B946}" srcOrd="1" destOrd="0" presId="urn:microsoft.com/office/officeart/2005/8/layout/orgChart1"/>
    <dgm:cxn modelId="{59F6A074-FB0A-DA48-8041-F8348FF69FB6}" type="presParOf" srcId="{957771BD-5AAE-4B40-9CE9-066A379239DD}" destId="{D4E03665-2A66-694B-A23B-440CD4065F96}" srcOrd="0" destOrd="0" presId="urn:microsoft.com/office/officeart/2005/8/layout/orgChart1"/>
    <dgm:cxn modelId="{371F0ACB-00BC-564D-8C3D-AE895AB42748}" type="presParOf" srcId="{D4E03665-2A66-694B-A23B-440CD4065F96}" destId="{7D84A905-6307-BC43-B3E6-716EEB383D24}" srcOrd="0" destOrd="0" presId="urn:microsoft.com/office/officeart/2005/8/layout/orgChart1"/>
    <dgm:cxn modelId="{C1C03CA4-796A-7648-BB17-35E173BFB723}" type="presParOf" srcId="{7D84A905-6307-BC43-B3E6-716EEB383D24}" destId="{CCF2D807-6114-D24B-98E2-0D3A498479D7}" srcOrd="0" destOrd="0" presId="urn:microsoft.com/office/officeart/2005/8/layout/orgChart1"/>
    <dgm:cxn modelId="{04ADF42E-70D9-BB4C-9EB1-05F86CAFE4D6}" type="presParOf" srcId="{7D84A905-6307-BC43-B3E6-716EEB383D24}" destId="{76E412CC-C3BB-134E-812D-1340765A9B43}" srcOrd="1" destOrd="0" presId="urn:microsoft.com/office/officeart/2005/8/layout/orgChart1"/>
    <dgm:cxn modelId="{BEBFFD6B-E632-B24B-A22F-66B86DC69194}" type="presParOf" srcId="{D4E03665-2A66-694B-A23B-440CD4065F96}" destId="{557890CA-C708-2F4C-B2CA-12A3277AF91E}" srcOrd="1" destOrd="0" presId="urn:microsoft.com/office/officeart/2005/8/layout/orgChart1"/>
    <dgm:cxn modelId="{69756461-6F22-E543-BB80-5277754E69F3}" type="presParOf" srcId="{557890CA-C708-2F4C-B2CA-12A3277AF91E}" destId="{AAFF381E-CFE1-4544-9F57-3398F7622A6E}" srcOrd="0" destOrd="0" presId="urn:microsoft.com/office/officeart/2005/8/layout/orgChart1"/>
    <dgm:cxn modelId="{05BB0359-E76E-CC4A-BDB3-4AB0124A55C2}" type="presParOf" srcId="{557890CA-C708-2F4C-B2CA-12A3277AF91E}" destId="{9A05F794-A8FC-604E-A2FB-AA8E37B6AD44}" srcOrd="1" destOrd="0" presId="urn:microsoft.com/office/officeart/2005/8/layout/orgChart1"/>
    <dgm:cxn modelId="{BA3F4AE8-DA7B-1B43-91EF-6A8377F6D0C2}" type="presParOf" srcId="{9A05F794-A8FC-604E-A2FB-AA8E37B6AD44}" destId="{819C1FA9-5090-7E42-B96F-8BAEF88EEF19}" srcOrd="0" destOrd="0" presId="urn:microsoft.com/office/officeart/2005/8/layout/orgChart1"/>
    <dgm:cxn modelId="{831188E4-5084-CB44-803C-61E545CB2F41}" type="presParOf" srcId="{819C1FA9-5090-7E42-B96F-8BAEF88EEF19}" destId="{9E3BCB85-3972-4F4B-B116-E7A8AEBEB4D2}" srcOrd="0" destOrd="0" presId="urn:microsoft.com/office/officeart/2005/8/layout/orgChart1"/>
    <dgm:cxn modelId="{24DE5250-CB7E-A44D-BDBF-AF5567E855EB}" type="presParOf" srcId="{819C1FA9-5090-7E42-B96F-8BAEF88EEF19}" destId="{0D7DC8D9-7D19-2A4A-AABA-1046D0C57B18}" srcOrd="1" destOrd="0" presId="urn:microsoft.com/office/officeart/2005/8/layout/orgChart1"/>
    <dgm:cxn modelId="{D2A10063-5DB9-B441-9080-12AA9C32533E}" type="presParOf" srcId="{9A05F794-A8FC-604E-A2FB-AA8E37B6AD44}" destId="{F6591CCF-6AB0-944C-8E7B-E2EE1ACCE048}" srcOrd="1" destOrd="0" presId="urn:microsoft.com/office/officeart/2005/8/layout/orgChart1"/>
    <dgm:cxn modelId="{6411F103-F1A4-6E4C-AFBF-87C6C58D4C9E}" type="presParOf" srcId="{F6591CCF-6AB0-944C-8E7B-E2EE1ACCE048}" destId="{1E326289-F73E-294B-A7E7-4F8CB84B3AB1}" srcOrd="0" destOrd="0" presId="urn:microsoft.com/office/officeart/2005/8/layout/orgChart1"/>
    <dgm:cxn modelId="{B1D3404C-224A-1745-BA1F-282470988F3F}" type="presParOf" srcId="{F6591CCF-6AB0-944C-8E7B-E2EE1ACCE048}" destId="{DFC6EDCA-0B0E-9F4B-952C-B83C225A815F}" srcOrd="1" destOrd="0" presId="urn:microsoft.com/office/officeart/2005/8/layout/orgChart1"/>
    <dgm:cxn modelId="{30C58D74-6004-A745-B28A-7A753EC563A6}" type="presParOf" srcId="{DFC6EDCA-0B0E-9F4B-952C-B83C225A815F}" destId="{167054FE-0311-0D40-A58B-26DB21FA1F4F}" srcOrd="0" destOrd="0" presId="urn:microsoft.com/office/officeart/2005/8/layout/orgChart1"/>
    <dgm:cxn modelId="{289A2396-B1F7-5A42-AF9F-DDBD2ADC55E1}" type="presParOf" srcId="{167054FE-0311-0D40-A58B-26DB21FA1F4F}" destId="{8105994A-DB52-8F4F-B6B9-8B399B98F460}" srcOrd="0" destOrd="0" presId="urn:microsoft.com/office/officeart/2005/8/layout/orgChart1"/>
    <dgm:cxn modelId="{66AA7687-CC65-1C44-9A5A-04269C8A52AA}" type="presParOf" srcId="{167054FE-0311-0D40-A58B-26DB21FA1F4F}" destId="{2C800E8B-265B-4D4F-8FBE-863044C1A265}" srcOrd="1" destOrd="0" presId="urn:microsoft.com/office/officeart/2005/8/layout/orgChart1"/>
    <dgm:cxn modelId="{FAD122B9-4B38-0645-9F30-71752C60D438}" type="presParOf" srcId="{DFC6EDCA-0B0E-9F4B-952C-B83C225A815F}" destId="{6DFFDD08-84EA-F744-9161-A9B2D93F7AA3}" srcOrd="1" destOrd="0" presId="urn:microsoft.com/office/officeart/2005/8/layout/orgChart1"/>
    <dgm:cxn modelId="{D79E95FB-29A4-824E-9797-FC4A848E66ED}" type="presParOf" srcId="{6DFFDD08-84EA-F744-9161-A9B2D93F7AA3}" destId="{4A180C0A-B76A-0448-A1B2-C468D4DD099C}" srcOrd="0" destOrd="0" presId="urn:microsoft.com/office/officeart/2005/8/layout/orgChart1"/>
    <dgm:cxn modelId="{9A86A7F2-6467-7A45-9718-B65A0722279F}" type="presParOf" srcId="{6DFFDD08-84EA-F744-9161-A9B2D93F7AA3}" destId="{42A8F9E0-C6AC-DA46-A386-BCA13CF28E75}" srcOrd="1" destOrd="0" presId="urn:microsoft.com/office/officeart/2005/8/layout/orgChart1"/>
    <dgm:cxn modelId="{3D4A2CCD-3F1A-5F4A-A79F-AF502A82DF27}" type="presParOf" srcId="{42A8F9E0-C6AC-DA46-A386-BCA13CF28E75}" destId="{A4F40F6C-B684-8740-9E9B-10B709332F3C}" srcOrd="0" destOrd="0" presId="urn:microsoft.com/office/officeart/2005/8/layout/orgChart1"/>
    <dgm:cxn modelId="{4CB1EE3E-3784-E448-A15C-0FA31CDF987B}" type="presParOf" srcId="{A4F40F6C-B684-8740-9E9B-10B709332F3C}" destId="{23BE0878-401C-2F44-BD8C-53BF3BF05B54}" srcOrd="0" destOrd="0" presId="urn:microsoft.com/office/officeart/2005/8/layout/orgChart1"/>
    <dgm:cxn modelId="{24FFA081-7D48-B449-98BA-5FA718398E59}" type="presParOf" srcId="{A4F40F6C-B684-8740-9E9B-10B709332F3C}" destId="{B91AC7E4-2708-8144-95A5-C6400BC783AB}" srcOrd="1" destOrd="0" presId="urn:microsoft.com/office/officeart/2005/8/layout/orgChart1"/>
    <dgm:cxn modelId="{59CD8933-5D6F-004A-B4C5-AB309199A25E}" type="presParOf" srcId="{42A8F9E0-C6AC-DA46-A386-BCA13CF28E75}" destId="{D0245855-BC09-0946-851F-F5B447580839}" srcOrd="1" destOrd="0" presId="urn:microsoft.com/office/officeart/2005/8/layout/orgChart1"/>
    <dgm:cxn modelId="{D3FD5C32-4EFA-4945-804F-9C0BF62682D9}" type="presParOf" srcId="{D0245855-BC09-0946-851F-F5B447580839}" destId="{024752A1-BDD4-8A4C-8B71-BF84A379B872}" srcOrd="0" destOrd="0" presId="urn:microsoft.com/office/officeart/2005/8/layout/orgChart1"/>
    <dgm:cxn modelId="{B2FEC69C-67C7-D548-9462-821E0884EA77}" type="presParOf" srcId="{D0245855-BC09-0946-851F-F5B447580839}" destId="{085DA751-EDF1-F042-9E34-3279C96CF010}" srcOrd="1" destOrd="0" presId="urn:microsoft.com/office/officeart/2005/8/layout/orgChart1"/>
    <dgm:cxn modelId="{4876CE90-80D9-5B44-81FB-3312B1183AD7}" type="presParOf" srcId="{085DA751-EDF1-F042-9E34-3279C96CF010}" destId="{2547223A-B838-5745-BACB-8732696201E6}" srcOrd="0" destOrd="0" presId="urn:microsoft.com/office/officeart/2005/8/layout/orgChart1"/>
    <dgm:cxn modelId="{05DC6C9B-452E-1F41-84EA-98185AFEB149}" type="presParOf" srcId="{2547223A-B838-5745-BACB-8732696201E6}" destId="{9D6F38A1-3FF4-A445-A73E-DBA0C31F164E}" srcOrd="0" destOrd="0" presId="urn:microsoft.com/office/officeart/2005/8/layout/orgChart1"/>
    <dgm:cxn modelId="{DBEAF070-3FD8-C442-898C-C73EE5DD7A27}" type="presParOf" srcId="{2547223A-B838-5745-BACB-8732696201E6}" destId="{8323FE92-9DD6-FC41-B9D8-9204B485B946}" srcOrd="1" destOrd="0" presId="urn:microsoft.com/office/officeart/2005/8/layout/orgChart1"/>
    <dgm:cxn modelId="{0BD92D03-581F-FB47-8CEF-1643CBC8916B}" type="presParOf" srcId="{085DA751-EDF1-F042-9E34-3279C96CF010}" destId="{F03A41A3-F3A3-B248-871B-908810A47107}" srcOrd="1" destOrd="0" presId="urn:microsoft.com/office/officeart/2005/8/layout/orgChart1"/>
    <dgm:cxn modelId="{E6EBAACD-E7FD-2642-8C3D-5665BADAD93F}" type="presParOf" srcId="{085DA751-EDF1-F042-9E34-3279C96CF010}" destId="{D67C783F-FE07-4246-B1F0-A0A7C19CD5E6}" srcOrd="2" destOrd="0" presId="urn:microsoft.com/office/officeart/2005/8/layout/orgChart1"/>
    <dgm:cxn modelId="{408C0A02-DA5B-F049-9902-2F8A5EA55096}" type="presParOf" srcId="{42A8F9E0-C6AC-DA46-A386-BCA13CF28E75}" destId="{8EF4EEFE-D417-A747-A6B6-B3BEDBDEC544}" srcOrd="2" destOrd="0" presId="urn:microsoft.com/office/officeart/2005/8/layout/orgChart1"/>
    <dgm:cxn modelId="{B506064E-63CD-974B-9103-3A7927681D5D}" type="presParOf" srcId="{6DFFDD08-84EA-F744-9161-A9B2D93F7AA3}" destId="{AEE0E07D-72FF-2C4F-BD7E-25F879B9B3C1}" srcOrd="2" destOrd="0" presId="urn:microsoft.com/office/officeart/2005/8/layout/orgChart1"/>
    <dgm:cxn modelId="{1896742E-0431-474C-A130-DB39970C5AA8}" type="presParOf" srcId="{6DFFDD08-84EA-F744-9161-A9B2D93F7AA3}" destId="{9D469AB1-8942-AF40-AB3E-0578533C0671}" srcOrd="3" destOrd="0" presId="urn:microsoft.com/office/officeart/2005/8/layout/orgChart1"/>
    <dgm:cxn modelId="{6D9E6508-3DDF-A84E-A370-5BA7F1F9E15A}" type="presParOf" srcId="{9D469AB1-8942-AF40-AB3E-0578533C0671}" destId="{0B4C4965-C4FE-D64C-A8E8-6554C2EA1D7A}" srcOrd="0" destOrd="0" presId="urn:microsoft.com/office/officeart/2005/8/layout/orgChart1"/>
    <dgm:cxn modelId="{4DC824EE-ADF6-BA46-8DF3-BC66BCFA610F}" type="presParOf" srcId="{0B4C4965-C4FE-D64C-A8E8-6554C2EA1D7A}" destId="{BBE40B84-0B80-3743-9A37-519C232C8B5D}" srcOrd="0" destOrd="0" presId="urn:microsoft.com/office/officeart/2005/8/layout/orgChart1"/>
    <dgm:cxn modelId="{4B5C1F29-372F-0849-A7D7-2A431B22DD03}" type="presParOf" srcId="{0B4C4965-C4FE-D64C-A8E8-6554C2EA1D7A}" destId="{E5AE9D5A-8C3B-454F-8184-D4EAF9624351}" srcOrd="1" destOrd="0" presId="urn:microsoft.com/office/officeart/2005/8/layout/orgChart1"/>
    <dgm:cxn modelId="{FEFECA30-4091-7543-A88C-3E68A8326714}" type="presParOf" srcId="{9D469AB1-8942-AF40-AB3E-0578533C0671}" destId="{4151E174-9AB0-F545-B5C1-D06DE8865308}" srcOrd="1" destOrd="0" presId="urn:microsoft.com/office/officeart/2005/8/layout/orgChart1"/>
    <dgm:cxn modelId="{4F628512-7991-034F-BFDA-70D36F3A0CA2}" type="presParOf" srcId="{4151E174-9AB0-F545-B5C1-D06DE8865308}" destId="{82262818-F788-6C4F-AE6F-D1805F5C4333}" srcOrd="0" destOrd="0" presId="urn:microsoft.com/office/officeart/2005/8/layout/orgChart1"/>
    <dgm:cxn modelId="{402E80A7-4FBE-854F-9B50-8C56234BB04A}" type="presParOf" srcId="{4151E174-9AB0-F545-B5C1-D06DE8865308}" destId="{1A8EA11A-5575-5A43-B668-6824D732C3D7}" srcOrd="1" destOrd="0" presId="urn:microsoft.com/office/officeart/2005/8/layout/orgChart1"/>
    <dgm:cxn modelId="{ABC4B1D4-7B11-4B47-9CDE-A73AE6C0B2F9}" type="presParOf" srcId="{1A8EA11A-5575-5A43-B668-6824D732C3D7}" destId="{720878CE-1690-1844-86F2-F5FE9388630C}" srcOrd="0" destOrd="0" presId="urn:microsoft.com/office/officeart/2005/8/layout/orgChart1"/>
    <dgm:cxn modelId="{40FFC8BE-A11C-C84A-A7FD-0386C7EA913B}" type="presParOf" srcId="{720878CE-1690-1844-86F2-F5FE9388630C}" destId="{08EC7A4A-F09F-9944-ADAD-D3650D0752AD}" srcOrd="0" destOrd="0" presId="urn:microsoft.com/office/officeart/2005/8/layout/orgChart1"/>
    <dgm:cxn modelId="{C42A4B3F-2536-5A44-8900-57A08E8D2B9B}" type="presParOf" srcId="{720878CE-1690-1844-86F2-F5FE9388630C}" destId="{945E1A96-388C-2642-A7F2-F7E0A41E383A}" srcOrd="1" destOrd="0" presId="urn:microsoft.com/office/officeart/2005/8/layout/orgChart1"/>
    <dgm:cxn modelId="{957F5E90-7F38-B342-8FE8-3E81F0C17AD3}" type="presParOf" srcId="{1A8EA11A-5575-5A43-B668-6824D732C3D7}" destId="{87F3DD80-3FF9-D247-B56B-880C04CE916E}" srcOrd="1" destOrd="0" presId="urn:microsoft.com/office/officeart/2005/8/layout/orgChart1"/>
    <dgm:cxn modelId="{2E4AE0BA-95B2-D347-A0D1-0F34FA9818B8}" type="presParOf" srcId="{1A8EA11A-5575-5A43-B668-6824D732C3D7}" destId="{72450EC6-8B5E-6247-88B2-2D7926FC3130}" srcOrd="2" destOrd="0" presId="urn:microsoft.com/office/officeart/2005/8/layout/orgChart1"/>
    <dgm:cxn modelId="{95A37494-45A8-3D4E-97DD-B13CFF1FA82B}" type="presParOf" srcId="{9D469AB1-8942-AF40-AB3E-0578533C0671}" destId="{7770D531-84BA-FD42-BC08-C0322D6D7995}" srcOrd="2" destOrd="0" presId="urn:microsoft.com/office/officeart/2005/8/layout/orgChart1"/>
    <dgm:cxn modelId="{0D716153-256A-1A4A-A357-171291B74F47}" type="presParOf" srcId="{6DFFDD08-84EA-F744-9161-A9B2D93F7AA3}" destId="{C85ADA07-AFD4-524E-8707-F0225F2CF46A}" srcOrd="4" destOrd="0" presId="urn:microsoft.com/office/officeart/2005/8/layout/orgChart1"/>
    <dgm:cxn modelId="{B119BCD5-0D96-4845-96C9-0861D093EA16}" type="presParOf" srcId="{6DFFDD08-84EA-F744-9161-A9B2D93F7AA3}" destId="{76B31D0C-3564-0345-B891-14F2F86AF89D}" srcOrd="5" destOrd="0" presId="urn:microsoft.com/office/officeart/2005/8/layout/orgChart1"/>
    <dgm:cxn modelId="{7C772E91-4743-A148-A455-00793CA8E304}" type="presParOf" srcId="{76B31D0C-3564-0345-B891-14F2F86AF89D}" destId="{8ABA24E0-D894-AC48-9BA9-D4161C343290}" srcOrd="0" destOrd="0" presId="urn:microsoft.com/office/officeart/2005/8/layout/orgChart1"/>
    <dgm:cxn modelId="{24E22FF0-B690-0B46-82CD-139D4B0CADF4}" type="presParOf" srcId="{8ABA24E0-D894-AC48-9BA9-D4161C343290}" destId="{B6D5A8B9-5D79-124A-AAB3-292BC9C88A0E}" srcOrd="0" destOrd="0" presId="urn:microsoft.com/office/officeart/2005/8/layout/orgChart1"/>
    <dgm:cxn modelId="{94A47E01-CF09-F244-AEC7-902CEB83B8EB}" type="presParOf" srcId="{8ABA24E0-D894-AC48-9BA9-D4161C343290}" destId="{4A975FA2-6DA4-F44C-B37F-6E763E78C1B5}" srcOrd="1" destOrd="0" presId="urn:microsoft.com/office/officeart/2005/8/layout/orgChart1"/>
    <dgm:cxn modelId="{F1B2BDC0-4F8E-EF44-8342-8E5138AD0D92}" type="presParOf" srcId="{76B31D0C-3564-0345-B891-14F2F86AF89D}" destId="{788D3A3A-FA46-B14E-895A-081D9F35ACF1}" srcOrd="1" destOrd="0" presId="urn:microsoft.com/office/officeart/2005/8/layout/orgChart1"/>
    <dgm:cxn modelId="{11B4F0F9-E3F5-5543-A3A6-1735F0DCA434}" type="presParOf" srcId="{788D3A3A-FA46-B14E-895A-081D9F35ACF1}" destId="{5B2C048E-0CD9-5946-9EF8-A39DFD0F9173}" srcOrd="0" destOrd="0" presId="urn:microsoft.com/office/officeart/2005/8/layout/orgChart1"/>
    <dgm:cxn modelId="{4B883D41-B32D-4B4C-995A-507299C78998}" type="presParOf" srcId="{788D3A3A-FA46-B14E-895A-081D9F35ACF1}" destId="{F0FB60E1-8E35-7B42-88D1-98BE01EAB42E}" srcOrd="1" destOrd="0" presId="urn:microsoft.com/office/officeart/2005/8/layout/orgChart1"/>
    <dgm:cxn modelId="{EA61A972-4BB5-874E-8641-65BCBB30F0C4}" type="presParOf" srcId="{F0FB60E1-8E35-7B42-88D1-98BE01EAB42E}" destId="{38FD8E48-044F-6043-960F-A4B5CC651D16}" srcOrd="0" destOrd="0" presId="urn:microsoft.com/office/officeart/2005/8/layout/orgChart1"/>
    <dgm:cxn modelId="{393CD270-D94F-424F-9584-DEB173A0A24B}" type="presParOf" srcId="{38FD8E48-044F-6043-960F-A4B5CC651D16}" destId="{0186648B-DEDB-7F46-A3BD-1C8714F34AC4}" srcOrd="0" destOrd="0" presId="urn:microsoft.com/office/officeart/2005/8/layout/orgChart1"/>
    <dgm:cxn modelId="{A1F90A1E-11C9-4E40-A1C9-D7AD4CCBA70C}" type="presParOf" srcId="{38FD8E48-044F-6043-960F-A4B5CC651D16}" destId="{6D3C1208-05C4-7F43-98CF-FC1DB89083A3}" srcOrd="1" destOrd="0" presId="urn:microsoft.com/office/officeart/2005/8/layout/orgChart1"/>
    <dgm:cxn modelId="{19EEE7FB-1C1A-0542-BABB-E1667297CDA8}" type="presParOf" srcId="{F0FB60E1-8E35-7B42-88D1-98BE01EAB42E}" destId="{4E0DB9B9-9889-7049-B3E2-662280D94BEF}" srcOrd="1" destOrd="0" presId="urn:microsoft.com/office/officeart/2005/8/layout/orgChart1"/>
    <dgm:cxn modelId="{9B8FC806-97D5-654A-9224-50787A27590E}" type="presParOf" srcId="{F0FB60E1-8E35-7B42-88D1-98BE01EAB42E}" destId="{73F6CDDC-7A9E-DD45-A345-CA98C04E74BE}" srcOrd="2" destOrd="0" presId="urn:microsoft.com/office/officeart/2005/8/layout/orgChart1"/>
    <dgm:cxn modelId="{9033ADD9-4E1E-9F46-9053-1A476B7611BD}" type="presParOf" srcId="{76B31D0C-3564-0345-B891-14F2F86AF89D}" destId="{A59D8340-32EC-6D43-82FC-A49FBEEC75C6}" srcOrd="2" destOrd="0" presId="urn:microsoft.com/office/officeart/2005/8/layout/orgChart1"/>
    <dgm:cxn modelId="{5270BB05-EB99-1140-B114-30A0E4A44776}" type="presParOf" srcId="{DFC6EDCA-0B0E-9F4B-952C-B83C225A815F}" destId="{5DCFEFF3-DD23-6642-99B5-D56472C5D358}" srcOrd="2" destOrd="0" presId="urn:microsoft.com/office/officeart/2005/8/layout/orgChart1"/>
    <dgm:cxn modelId="{980F52FE-6502-5C4D-B329-0687CC9897A9}" type="presParOf" srcId="{9A05F794-A8FC-604E-A2FB-AA8E37B6AD44}" destId="{1AEB8D56-7471-3445-B358-673B0994D4C2}" srcOrd="2" destOrd="0" presId="urn:microsoft.com/office/officeart/2005/8/layout/orgChart1"/>
    <dgm:cxn modelId="{F1B3687C-BD9D-DE4A-A781-CA19E194D881}" type="presParOf" srcId="{557890CA-C708-2F4C-B2CA-12A3277AF91E}" destId="{44774B59-76F2-4844-9FDA-89DCFC438F4A}" srcOrd="2" destOrd="0" presId="urn:microsoft.com/office/officeart/2005/8/layout/orgChart1"/>
    <dgm:cxn modelId="{4E6E05AE-EAA1-BF49-A085-8700AAB7E8EC}" type="presParOf" srcId="{557890CA-C708-2F4C-B2CA-12A3277AF91E}" destId="{5BE5FE23-8BA2-C943-ABE8-192C8EE5CBE3}" srcOrd="3" destOrd="0" presId="urn:microsoft.com/office/officeart/2005/8/layout/orgChart1"/>
    <dgm:cxn modelId="{E3C39B46-9E5B-B94D-A36C-F472E36FDD9D}" type="presParOf" srcId="{5BE5FE23-8BA2-C943-ABE8-192C8EE5CBE3}" destId="{D27A63FC-1922-F148-8ACC-9F7458E6988B}" srcOrd="0" destOrd="0" presId="urn:microsoft.com/office/officeart/2005/8/layout/orgChart1"/>
    <dgm:cxn modelId="{52E7A00F-552B-2B4A-8244-318FA153D3BA}" type="presParOf" srcId="{D27A63FC-1922-F148-8ACC-9F7458E6988B}" destId="{B79ADD4A-40E6-E64E-89D9-0F5747C0676B}" srcOrd="0" destOrd="0" presId="urn:microsoft.com/office/officeart/2005/8/layout/orgChart1"/>
    <dgm:cxn modelId="{871E78D6-F776-B84B-B12C-54D02A4C5CB9}" type="presParOf" srcId="{D27A63FC-1922-F148-8ACC-9F7458E6988B}" destId="{A6A13E42-1B1E-384A-BAB6-17675EA1E324}" srcOrd="1" destOrd="0" presId="urn:microsoft.com/office/officeart/2005/8/layout/orgChart1"/>
    <dgm:cxn modelId="{7767E492-09B5-164D-BF9D-F8439B150ECD}" type="presParOf" srcId="{5BE5FE23-8BA2-C943-ABE8-192C8EE5CBE3}" destId="{052C8F6B-F664-8E4E-9D79-4021343140FD}" srcOrd="1" destOrd="0" presId="urn:microsoft.com/office/officeart/2005/8/layout/orgChart1"/>
    <dgm:cxn modelId="{C528D413-9B9E-2C4A-B6AC-3C215642BD16}" type="presParOf" srcId="{052C8F6B-F664-8E4E-9D79-4021343140FD}" destId="{7ED0EFAA-75D9-3442-8710-F11E4E29D6A7}" srcOrd="0" destOrd="0" presId="urn:microsoft.com/office/officeart/2005/8/layout/orgChart1"/>
    <dgm:cxn modelId="{5AF0272D-4F8E-6449-8371-448681CFE8E6}" type="presParOf" srcId="{052C8F6B-F664-8E4E-9D79-4021343140FD}" destId="{F8DA6947-4635-004D-9004-1A5DB2A30612}" srcOrd="1" destOrd="0" presId="urn:microsoft.com/office/officeart/2005/8/layout/orgChart1"/>
    <dgm:cxn modelId="{D45D100F-516E-F146-832A-66CBEBA6F1C1}" type="presParOf" srcId="{F8DA6947-4635-004D-9004-1A5DB2A30612}" destId="{B26A570E-2384-D74D-B763-578ACA354C78}" srcOrd="0" destOrd="0" presId="urn:microsoft.com/office/officeart/2005/8/layout/orgChart1"/>
    <dgm:cxn modelId="{0239289A-DEDC-5745-83AC-E50455D4DC96}" type="presParOf" srcId="{B26A570E-2384-D74D-B763-578ACA354C78}" destId="{984AB331-48EA-904D-BB9B-D91706716289}" srcOrd="0" destOrd="0" presId="urn:microsoft.com/office/officeart/2005/8/layout/orgChart1"/>
    <dgm:cxn modelId="{CA2FEA1E-BEB3-3447-AC39-2178E4533A23}" type="presParOf" srcId="{B26A570E-2384-D74D-B763-578ACA354C78}" destId="{D9F54878-BEBC-FE45-B4B1-5CEA342E5BF7}" srcOrd="1" destOrd="0" presId="urn:microsoft.com/office/officeart/2005/8/layout/orgChart1"/>
    <dgm:cxn modelId="{B93D2A82-F01C-424B-9EA2-94058033ACC7}" type="presParOf" srcId="{F8DA6947-4635-004D-9004-1A5DB2A30612}" destId="{AA9CEAA2-5719-1646-AA0B-3175CA781EF4}" srcOrd="1" destOrd="0" presId="urn:microsoft.com/office/officeart/2005/8/layout/orgChart1"/>
    <dgm:cxn modelId="{EC500211-6DD8-7A42-9B37-F008015B578E}" type="presParOf" srcId="{AA9CEAA2-5719-1646-AA0B-3175CA781EF4}" destId="{E2FB992E-1751-1E43-BA59-7C3FCF4B2CD1}" srcOrd="0" destOrd="0" presId="urn:microsoft.com/office/officeart/2005/8/layout/orgChart1"/>
    <dgm:cxn modelId="{833491CA-8068-C248-908C-F71185CFBA8B}" type="presParOf" srcId="{AA9CEAA2-5719-1646-AA0B-3175CA781EF4}" destId="{0DC042BA-8DE4-C04E-87EC-B75DD835A576}" srcOrd="1" destOrd="0" presId="urn:microsoft.com/office/officeart/2005/8/layout/orgChart1"/>
    <dgm:cxn modelId="{FCC78220-9B9C-B241-9BEE-37561896B5F2}" type="presParOf" srcId="{0DC042BA-8DE4-C04E-87EC-B75DD835A576}" destId="{1F3C7162-8CE2-F247-B5B9-EBA76B979D60}" srcOrd="0" destOrd="0" presId="urn:microsoft.com/office/officeart/2005/8/layout/orgChart1"/>
    <dgm:cxn modelId="{E94182AE-9568-E847-9BAF-9F3C882A8B18}" type="presParOf" srcId="{1F3C7162-8CE2-F247-B5B9-EBA76B979D60}" destId="{42323653-8EBE-304B-867D-2A816BBF5C3E}" srcOrd="0" destOrd="0" presId="urn:microsoft.com/office/officeart/2005/8/layout/orgChart1"/>
    <dgm:cxn modelId="{103C9223-6643-5748-AB79-A65E56CB058E}" type="presParOf" srcId="{1F3C7162-8CE2-F247-B5B9-EBA76B979D60}" destId="{4FC71F43-60A1-AF4A-BEA6-8552E98A0B29}" srcOrd="1" destOrd="0" presId="urn:microsoft.com/office/officeart/2005/8/layout/orgChart1"/>
    <dgm:cxn modelId="{BAECC8B9-C8C2-2842-9174-1CC3BAF1995D}" type="presParOf" srcId="{0DC042BA-8DE4-C04E-87EC-B75DD835A576}" destId="{467EB181-A0DB-154F-AC24-4E6AADD31991}" srcOrd="1" destOrd="0" presId="urn:microsoft.com/office/officeart/2005/8/layout/orgChart1"/>
    <dgm:cxn modelId="{27671DB4-0E68-5840-B59C-F527145E9ED3}" type="presParOf" srcId="{467EB181-A0DB-154F-AC24-4E6AADD31991}" destId="{99D8301A-42CD-0E46-915D-620A18ECCF4E}" srcOrd="0" destOrd="0" presId="urn:microsoft.com/office/officeart/2005/8/layout/orgChart1"/>
    <dgm:cxn modelId="{471C73D8-AC78-4F4E-8094-55B5E2391F1D}" type="presParOf" srcId="{467EB181-A0DB-154F-AC24-4E6AADD31991}" destId="{0D73EF8C-38CB-BB46-884E-A0313CEC8C64}" srcOrd="1" destOrd="0" presId="urn:microsoft.com/office/officeart/2005/8/layout/orgChart1"/>
    <dgm:cxn modelId="{A04FF381-FAA8-C042-AA9F-577E70D46651}" type="presParOf" srcId="{0D73EF8C-38CB-BB46-884E-A0313CEC8C64}" destId="{F7D1A5D2-E33A-9A45-BC30-3F0E626DB130}" srcOrd="0" destOrd="0" presId="urn:microsoft.com/office/officeart/2005/8/layout/orgChart1"/>
    <dgm:cxn modelId="{656EF094-37CD-D343-92B7-B47868CE4115}" type="presParOf" srcId="{F7D1A5D2-E33A-9A45-BC30-3F0E626DB130}" destId="{B7367BE7-F5B4-1140-B5B7-8939078B4552}" srcOrd="0" destOrd="0" presId="urn:microsoft.com/office/officeart/2005/8/layout/orgChart1"/>
    <dgm:cxn modelId="{68381D07-B524-C14A-8FEE-E21E37A97D63}" type="presParOf" srcId="{F7D1A5D2-E33A-9A45-BC30-3F0E626DB130}" destId="{A5E2E521-11FF-1A43-AA2D-846CE5A0C585}" srcOrd="1" destOrd="0" presId="urn:microsoft.com/office/officeart/2005/8/layout/orgChart1"/>
    <dgm:cxn modelId="{2C421565-E874-764C-8BA2-E8E7F6F174FF}" type="presParOf" srcId="{0D73EF8C-38CB-BB46-884E-A0313CEC8C64}" destId="{7C59F310-AF53-5942-9365-804922AE08CA}" srcOrd="1" destOrd="0" presId="urn:microsoft.com/office/officeart/2005/8/layout/orgChart1"/>
    <dgm:cxn modelId="{0303E781-B885-AF40-B202-235BEB1E08AD}" type="presParOf" srcId="{0D73EF8C-38CB-BB46-884E-A0313CEC8C64}" destId="{09C067F9-76C1-984A-B43B-BAD908CEFECE}" srcOrd="2" destOrd="0" presId="urn:microsoft.com/office/officeart/2005/8/layout/orgChart1"/>
    <dgm:cxn modelId="{AA79F0C4-286A-0147-BDD6-7DC63C1976E1}" type="presParOf" srcId="{0DC042BA-8DE4-C04E-87EC-B75DD835A576}" destId="{7DB2E712-9AE8-E74F-98AE-DDE961A63C20}" srcOrd="2" destOrd="0" presId="urn:microsoft.com/office/officeart/2005/8/layout/orgChart1"/>
    <dgm:cxn modelId="{44D9E87D-8452-4E4F-8A51-3633ECA5B1B2}" type="presParOf" srcId="{AA9CEAA2-5719-1646-AA0B-3175CA781EF4}" destId="{F24C1EBC-8B00-174F-9F2F-12EE6EB9678B}" srcOrd="2" destOrd="0" presId="urn:microsoft.com/office/officeart/2005/8/layout/orgChart1"/>
    <dgm:cxn modelId="{B69BF8FA-72E1-4E41-B08A-EC9EC0DA37A9}" type="presParOf" srcId="{AA9CEAA2-5719-1646-AA0B-3175CA781EF4}" destId="{52024B8C-2018-DF47-8F75-A87187E67CE1}" srcOrd="3" destOrd="0" presId="urn:microsoft.com/office/officeart/2005/8/layout/orgChart1"/>
    <dgm:cxn modelId="{D0B23C6A-3752-8A46-A410-64FEE5AC9558}" type="presParOf" srcId="{52024B8C-2018-DF47-8F75-A87187E67CE1}" destId="{2ABF8C6A-5FA3-AD47-95B0-19E76B3C0BD7}" srcOrd="0" destOrd="0" presId="urn:microsoft.com/office/officeart/2005/8/layout/orgChart1"/>
    <dgm:cxn modelId="{64E5228F-6E7E-CC42-BB66-C03D02818C54}" type="presParOf" srcId="{2ABF8C6A-5FA3-AD47-95B0-19E76B3C0BD7}" destId="{2E8DD0BF-5E9B-B547-B9CC-60B6170CF6A9}" srcOrd="0" destOrd="0" presId="urn:microsoft.com/office/officeart/2005/8/layout/orgChart1"/>
    <dgm:cxn modelId="{4F3AA717-E06B-DE4B-B3BC-C5420B22FD58}" type="presParOf" srcId="{2ABF8C6A-5FA3-AD47-95B0-19E76B3C0BD7}" destId="{FF725F26-0B0F-E34D-B35C-6144548BFA1F}" srcOrd="1" destOrd="0" presId="urn:microsoft.com/office/officeart/2005/8/layout/orgChart1"/>
    <dgm:cxn modelId="{8D6C7544-A078-FE4B-B5DD-455A1D3F0799}" type="presParOf" srcId="{52024B8C-2018-DF47-8F75-A87187E67CE1}" destId="{7665CCAF-7C3B-7E41-8820-4B20BAF4FA69}" srcOrd="1" destOrd="0" presId="urn:microsoft.com/office/officeart/2005/8/layout/orgChart1"/>
    <dgm:cxn modelId="{68C5964C-3948-724B-9431-44EE804C7846}" type="presParOf" srcId="{7665CCAF-7C3B-7E41-8820-4B20BAF4FA69}" destId="{FCE90EDA-E673-C247-8B47-EA290C7EF944}" srcOrd="0" destOrd="0" presId="urn:microsoft.com/office/officeart/2005/8/layout/orgChart1"/>
    <dgm:cxn modelId="{16903FF6-678A-8848-832C-934BFD6D23CA}" type="presParOf" srcId="{7665CCAF-7C3B-7E41-8820-4B20BAF4FA69}" destId="{63581AE0-3CB1-F545-B653-E5CAF3EE94D9}" srcOrd="1" destOrd="0" presId="urn:microsoft.com/office/officeart/2005/8/layout/orgChart1"/>
    <dgm:cxn modelId="{0B8295CB-CBEE-5E40-975B-2B3999540866}" type="presParOf" srcId="{63581AE0-3CB1-F545-B653-E5CAF3EE94D9}" destId="{098A4391-5DA0-DD49-916A-C78BCC335D67}" srcOrd="0" destOrd="0" presId="urn:microsoft.com/office/officeart/2005/8/layout/orgChart1"/>
    <dgm:cxn modelId="{38549EC8-DB7F-AB49-9DE5-8DF2C228A43D}" type="presParOf" srcId="{098A4391-5DA0-DD49-916A-C78BCC335D67}" destId="{2A6238FD-203A-B841-AEF2-050B22D8CACD}" srcOrd="0" destOrd="0" presId="urn:microsoft.com/office/officeart/2005/8/layout/orgChart1"/>
    <dgm:cxn modelId="{876E5142-874E-7846-A554-B1D517E4C005}" type="presParOf" srcId="{098A4391-5DA0-DD49-916A-C78BCC335D67}" destId="{CDFCBA2C-0EBF-7E40-91D7-50938F626D34}" srcOrd="1" destOrd="0" presId="urn:microsoft.com/office/officeart/2005/8/layout/orgChart1"/>
    <dgm:cxn modelId="{E5444D02-C145-3748-95D6-7D3FF4670802}" type="presParOf" srcId="{63581AE0-3CB1-F545-B653-E5CAF3EE94D9}" destId="{9CEA9582-C2FE-1C45-ACFB-51B76C6B1D85}" srcOrd="1" destOrd="0" presId="urn:microsoft.com/office/officeart/2005/8/layout/orgChart1"/>
    <dgm:cxn modelId="{EAEE88AB-FD10-5C4E-8961-52F57AE61542}" type="presParOf" srcId="{63581AE0-3CB1-F545-B653-E5CAF3EE94D9}" destId="{94A34AFD-0658-B34E-B638-6EAFAACA73B4}" srcOrd="2" destOrd="0" presId="urn:microsoft.com/office/officeart/2005/8/layout/orgChart1"/>
    <dgm:cxn modelId="{60D6BE1F-B281-FD47-BDD3-F4E2570A76AA}" type="presParOf" srcId="{52024B8C-2018-DF47-8F75-A87187E67CE1}" destId="{CC06828C-C83B-BB45-A52B-37FECECE4035}" srcOrd="2" destOrd="0" presId="urn:microsoft.com/office/officeart/2005/8/layout/orgChart1"/>
    <dgm:cxn modelId="{DA315315-8619-664C-930A-219C0574C7DC}" type="presParOf" srcId="{F8DA6947-4635-004D-9004-1A5DB2A30612}" destId="{E4C0CDB5-B92D-1F41-B75A-6C6B4058EC0E}" srcOrd="2" destOrd="0" presId="urn:microsoft.com/office/officeart/2005/8/layout/orgChart1"/>
    <dgm:cxn modelId="{0F144E30-FC0D-7441-93FD-E58648D4B517}" type="presParOf" srcId="{5BE5FE23-8BA2-C943-ABE8-192C8EE5CBE3}" destId="{8CF0D34A-0A51-E640-9A18-437E40069D13}" srcOrd="2" destOrd="0" presId="urn:microsoft.com/office/officeart/2005/8/layout/orgChart1"/>
    <dgm:cxn modelId="{BCD82C94-EF4F-914B-AECA-56403C5E5DCE}" type="presParOf" srcId="{D4E03665-2A66-694B-A23B-440CD4065F96}" destId="{80E0785D-24E8-0A47-B6F7-C8F22553BE20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E90EDA-E673-C247-8B47-EA290C7EF944}">
      <dsp:nvSpPr>
        <dsp:cNvPr id="0" name=""/>
        <dsp:cNvSpPr/>
      </dsp:nvSpPr>
      <dsp:spPr>
        <a:xfrm>
          <a:off x="5901345" y="3828014"/>
          <a:ext cx="111091" cy="736144"/>
        </a:xfrm>
        <a:custGeom>
          <a:avLst/>
          <a:gdLst/>
          <a:ahLst/>
          <a:cxnLst/>
          <a:rect l="0" t="0" r="0" b="0"/>
          <a:pathLst>
            <a:path>
              <a:moveTo>
                <a:pt x="111091" y="0"/>
              </a:moveTo>
              <a:lnTo>
                <a:pt x="0" y="736144"/>
              </a:lnTo>
            </a:path>
          </a:pathLst>
        </a:custGeom>
        <a:noFill/>
        <a:ln w="635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F24C1EBC-8B00-174F-9F2F-12EE6EB9678B}">
      <dsp:nvSpPr>
        <dsp:cNvPr id="0" name=""/>
        <dsp:cNvSpPr/>
      </dsp:nvSpPr>
      <dsp:spPr>
        <a:xfrm>
          <a:off x="5776212" y="2885291"/>
          <a:ext cx="735675" cy="222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361"/>
              </a:lnTo>
              <a:lnTo>
                <a:pt x="735675" y="111361"/>
              </a:lnTo>
              <a:lnTo>
                <a:pt x="735675" y="222722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99D8301A-42CD-0E46-915D-620A18ECCF4E}">
      <dsp:nvSpPr>
        <dsp:cNvPr id="0" name=""/>
        <dsp:cNvSpPr/>
      </dsp:nvSpPr>
      <dsp:spPr>
        <a:xfrm>
          <a:off x="4435913" y="3826614"/>
          <a:ext cx="123849" cy="740020"/>
        </a:xfrm>
        <a:custGeom>
          <a:avLst/>
          <a:gdLst/>
          <a:ahLst/>
          <a:cxnLst/>
          <a:rect l="0" t="0" r="0" b="0"/>
          <a:pathLst>
            <a:path>
              <a:moveTo>
                <a:pt x="123849" y="0"/>
              </a:moveTo>
              <a:lnTo>
                <a:pt x="0" y="740020"/>
              </a:lnTo>
            </a:path>
          </a:pathLst>
        </a:custGeom>
        <a:noFill/>
        <a:ln w="635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E2FB992E-1751-1E43-BA59-7C3FCF4B2CD1}">
      <dsp:nvSpPr>
        <dsp:cNvPr id="0" name=""/>
        <dsp:cNvSpPr/>
      </dsp:nvSpPr>
      <dsp:spPr>
        <a:xfrm>
          <a:off x="5059214" y="2885291"/>
          <a:ext cx="716998" cy="221322"/>
        </a:xfrm>
        <a:custGeom>
          <a:avLst/>
          <a:gdLst/>
          <a:ahLst/>
          <a:cxnLst/>
          <a:rect l="0" t="0" r="0" b="0"/>
          <a:pathLst>
            <a:path>
              <a:moveTo>
                <a:pt x="716998" y="0"/>
              </a:moveTo>
              <a:lnTo>
                <a:pt x="716998" y="109961"/>
              </a:lnTo>
              <a:lnTo>
                <a:pt x="0" y="109961"/>
              </a:lnTo>
              <a:lnTo>
                <a:pt x="0" y="221322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7ED0EFAA-75D9-3442-8710-F11E4E29D6A7}">
      <dsp:nvSpPr>
        <dsp:cNvPr id="0" name=""/>
        <dsp:cNvSpPr/>
      </dsp:nvSpPr>
      <dsp:spPr>
        <a:xfrm>
          <a:off x="5729697" y="1923743"/>
          <a:ext cx="91440" cy="2415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0186"/>
              </a:lnTo>
              <a:lnTo>
                <a:pt x="46515" y="130186"/>
              </a:lnTo>
              <a:lnTo>
                <a:pt x="46515" y="241548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44774B59-76F2-4844-9FDA-89DCFC438F4A}">
      <dsp:nvSpPr>
        <dsp:cNvPr id="0" name=""/>
        <dsp:cNvSpPr/>
      </dsp:nvSpPr>
      <dsp:spPr>
        <a:xfrm>
          <a:off x="3936282" y="966692"/>
          <a:ext cx="1839134" cy="2370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689"/>
              </a:lnTo>
              <a:lnTo>
                <a:pt x="1839134" y="125689"/>
              </a:lnTo>
              <a:lnTo>
                <a:pt x="1839134" y="237051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5B2C048E-0CD9-5946-9EF8-A39DFD0F9173}">
      <dsp:nvSpPr>
        <dsp:cNvPr id="0" name=""/>
        <dsp:cNvSpPr/>
      </dsp:nvSpPr>
      <dsp:spPr>
        <a:xfrm>
          <a:off x="2945334" y="3794860"/>
          <a:ext cx="124030" cy="771774"/>
        </a:xfrm>
        <a:custGeom>
          <a:avLst/>
          <a:gdLst/>
          <a:ahLst/>
          <a:cxnLst/>
          <a:rect l="0" t="0" r="0" b="0"/>
          <a:pathLst>
            <a:path>
              <a:moveTo>
                <a:pt x="124030" y="0"/>
              </a:moveTo>
              <a:lnTo>
                <a:pt x="0" y="771774"/>
              </a:lnTo>
            </a:path>
          </a:pathLst>
        </a:custGeom>
        <a:noFill/>
        <a:ln w="635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C85ADA07-AFD4-524E-8707-F0225F2CF46A}">
      <dsp:nvSpPr>
        <dsp:cNvPr id="0" name=""/>
        <dsp:cNvSpPr/>
      </dsp:nvSpPr>
      <dsp:spPr>
        <a:xfrm>
          <a:off x="2097094" y="2852137"/>
          <a:ext cx="1471721" cy="222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361"/>
              </a:lnTo>
              <a:lnTo>
                <a:pt x="1471721" y="111361"/>
              </a:lnTo>
              <a:lnTo>
                <a:pt x="1471721" y="222722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82262818-F788-6C4F-AE6F-D1805F5C4333}">
      <dsp:nvSpPr>
        <dsp:cNvPr id="0" name=""/>
        <dsp:cNvSpPr/>
      </dsp:nvSpPr>
      <dsp:spPr>
        <a:xfrm>
          <a:off x="1480517" y="3794860"/>
          <a:ext cx="117496" cy="771774"/>
        </a:xfrm>
        <a:custGeom>
          <a:avLst/>
          <a:gdLst/>
          <a:ahLst/>
          <a:cxnLst/>
          <a:rect l="0" t="0" r="0" b="0"/>
          <a:pathLst>
            <a:path>
              <a:moveTo>
                <a:pt x="117496" y="0"/>
              </a:moveTo>
              <a:lnTo>
                <a:pt x="0" y="771774"/>
              </a:lnTo>
            </a:path>
          </a:pathLst>
        </a:custGeom>
        <a:noFill/>
        <a:ln w="635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AEE0E07D-72FF-2C4F-BD7E-25F879B9B3C1}">
      <dsp:nvSpPr>
        <dsp:cNvPr id="0" name=""/>
        <dsp:cNvSpPr/>
      </dsp:nvSpPr>
      <dsp:spPr>
        <a:xfrm>
          <a:off x="2051374" y="2852137"/>
          <a:ext cx="91440" cy="2227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1361"/>
              </a:lnTo>
              <a:lnTo>
                <a:pt x="46091" y="111361"/>
              </a:lnTo>
              <a:lnTo>
                <a:pt x="46091" y="222722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024752A1-BDD4-8A4C-8B71-BF84A379B872}">
      <dsp:nvSpPr>
        <dsp:cNvPr id="0" name=""/>
        <dsp:cNvSpPr/>
      </dsp:nvSpPr>
      <dsp:spPr>
        <a:xfrm>
          <a:off x="9157" y="3794860"/>
          <a:ext cx="117136" cy="767893"/>
        </a:xfrm>
        <a:custGeom>
          <a:avLst/>
          <a:gdLst/>
          <a:ahLst/>
          <a:cxnLst/>
          <a:rect l="0" t="0" r="0" b="0"/>
          <a:pathLst>
            <a:path>
              <a:moveTo>
                <a:pt x="117136" y="0"/>
              </a:moveTo>
              <a:lnTo>
                <a:pt x="0" y="767893"/>
              </a:lnTo>
            </a:path>
          </a:pathLst>
        </a:custGeom>
        <a:noFill/>
        <a:ln w="635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4A180C0A-B76A-0448-A1B2-C468D4DD099C}">
      <dsp:nvSpPr>
        <dsp:cNvPr id="0" name=""/>
        <dsp:cNvSpPr/>
      </dsp:nvSpPr>
      <dsp:spPr>
        <a:xfrm>
          <a:off x="625744" y="2852137"/>
          <a:ext cx="1471350" cy="222722"/>
        </a:xfrm>
        <a:custGeom>
          <a:avLst/>
          <a:gdLst/>
          <a:ahLst/>
          <a:cxnLst/>
          <a:rect l="0" t="0" r="0" b="0"/>
          <a:pathLst>
            <a:path>
              <a:moveTo>
                <a:pt x="1471350" y="0"/>
              </a:moveTo>
              <a:lnTo>
                <a:pt x="1471350" y="111361"/>
              </a:lnTo>
              <a:lnTo>
                <a:pt x="0" y="111361"/>
              </a:lnTo>
              <a:lnTo>
                <a:pt x="0" y="222722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1E326289-F73E-294B-A7E7-4F8CB84B3AB1}">
      <dsp:nvSpPr>
        <dsp:cNvPr id="0" name=""/>
        <dsp:cNvSpPr/>
      </dsp:nvSpPr>
      <dsp:spPr>
        <a:xfrm>
          <a:off x="2051257" y="1920705"/>
          <a:ext cx="91440" cy="2114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0071"/>
              </a:lnTo>
              <a:lnTo>
                <a:pt x="45836" y="100071"/>
              </a:lnTo>
              <a:lnTo>
                <a:pt x="45836" y="211433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AAFF381E-CFE1-4544-9F57-3398F7622A6E}">
      <dsp:nvSpPr>
        <dsp:cNvPr id="0" name=""/>
        <dsp:cNvSpPr/>
      </dsp:nvSpPr>
      <dsp:spPr>
        <a:xfrm>
          <a:off x="2096977" y="966692"/>
          <a:ext cx="1839304" cy="234012"/>
        </a:xfrm>
        <a:custGeom>
          <a:avLst/>
          <a:gdLst/>
          <a:ahLst/>
          <a:cxnLst/>
          <a:rect l="0" t="0" r="0" b="0"/>
          <a:pathLst>
            <a:path>
              <a:moveTo>
                <a:pt x="1839304" y="0"/>
              </a:moveTo>
              <a:lnTo>
                <a:pt x="1839304" y="122651"/>
              </a:lnTo>
              <a:lnTo>
                <a:pt x="0" y="122651"/>
              </a:lnTo>
              <a:lnTo>
                <a:pt x="0" y="234012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CCF2D807-6114-D24B-98E2-0D3A498479D7}">
      <dsp:nvSpPr>
        <dsp:cNvPr id="0" name=""/>
        <dsp:cNvSpPr/>
      </dsp:nvSpPr>
      <dsp:spPr>
        <a:xfrm>
          <a:off x="3311968" y="246692"/>
          <a:ext cx="1248627" cy="719999"/>
        </a:xfrm>
        <a:prstGeom prst="rect">
          <a:avLst/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Which table of statistical output is required?</a:t>
          </a:r>
        </a:p>
      </dsp:txBody>
      <dsp:txXfrm>
        <a:off x="3311968" y="246692"/>
        <a:ext cx="1248627" cy="719999"/>
      </dsp:txXfrm>
    </dsp:sp>
    <dsp:sp modelId="{9E3BCB85-3972-4F4B-B116-E7A8AEBEB4D2}">
      <dsp:nvSpPr>
        <dsp:cNvPr id="0" name=""/>
        <dsp:cNvSpPr/>
      </dsp:nvSpPr>
      <dsp:spPr>
        <a:xfrm>
          <a:off x="1472664" y="1200705"/>
          <a:ext cx="1248627" cy="719999"/>
        </a:xfrm>
        <a:prstGeom prst="rect">
          <a:avLst/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Describe data</a:t>
          </a:r>
        </a:p>
      </dsp:txBody>
      <dsp:txXfrm>
        <a:off x="1472664" y="1200705"/>
        <a:ext cx="1248627" cy="719999"/>
      </dsp:txXfrm>
    </dsp:sp>
    <dsp:sp modelId="{8105994A-DB52-8F4F-B6B9-8B399B98F460}">
      <dsp:nvSpPr>
        <dsp:cNvPr id="0" name=""/>
        <dsp:cNvSpPr/>
      </dsp:nvSpPr>
      <dsp:spPr>
        <a:xfrm>
          <a:off x="1472780" y="2132138"/>
          <a:ext cx="1248627" cy="719999"/>
        </a:xfrm>
        <a:prstGeom prst="rect">
          <a:avLst/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Table of descriptive statistics</a:t>
          </a:r>
        </a:p>
      </dsp:txBody>
      <dsp:txXfrm>
        <a:off x="1472780" y="2132138"/>
        <a:ext cx="1248627" cy="719999"/>
      </dsp:txXfrm>
    </dsp:sp>
    <dsp:sp modelId="{23BE0878-401C-2F44-BD8C-53BF3BF05B54}">
      <dsp:nvSpPr>
        <dsp:cNvPr id="0" name=""/>
        <dsp:cNvSpPr/>
      </dsp:nvSpPr>
      <dsp:spPr>
        <a:xfrm>
          <a:off x="1430" y="3074860"/>
          <a:ext cx="1248627" cy="719999"/>
        </a:xfrm>
        <a:prstGeom prst="rect">
          <a:avLst/>
        </a:prstGeom>
        <a:solidFill>
          <a:srgbClr val="B24866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Symmetric or normally distributed variables</a:t>
          </a:r>
          <a:endParaRPr lang="en-US" sz="1200" kern="1200" dirty="0"/>
        </a:p>
      </dsp:txBody>
      <dsp:txXfrm>
        <a:off x="1430" y="3074860"/>
        <a:ext cx="1248627" cy="719999"/>
      </dsp:txXfrm>
    </dsp:sp>
    <dsp:sp modelId="{9D6F38A1-3FF4-A445-A73E-DBA0C31F164E}">
      <dsp:nvSpPr>
        <dsp:cNvPr id="0" name=""/>
        <dsp:cNvSpPr/>
      </dsp:nvSpPr>
      <dsp:spPr>
        <a:xfrm>
          <a:off x="9157" y="4081080"/>
          <a:ext cx="1248627" cy="963345"/>
        </a:xfrm>
        <a:prstGeom prst="rect">
          <a:avLst/>
        </a:prstGeom>
        <a:solidFill>
          <a:srgbClr val="464F17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Present</a:t>
          </a:r>
          <a:br>
            <a:rPr lang="en-US" sz="1200" kern="1200" dirty="0"/>
          </a:br>
          <a:r>
            <a:rPr lang="en-US" sz="1200" kern="1200" dirty="0"/>
            <a:t>mean (SD)</a:t>
          </a:r>
        </a:p>
      </dsp:txBody>
      <dsp:txXfrm>
        <a:off x="9157" y="4081080"/>
        <a:ext cx="1248627" cy="963345"/>
      </dsp:txXfrm>
    </dsp:sp>
    <dsp:sp modelId="{BBE40B84-0B80-3743-9A37-519C232C8B5D}">
      <dsp:nvSpPr>
        <dsp:cNvPr id="0" name=""/>
        <dsp:cNvSpPr/>
      </dsp:nvSpPr>
      <dsp:spPr>
        <a:xfrm>
          <a:off x="1473152" y="3074860"/>
          <a:ext cx="1248627" cy="719999"/>
        </a:xfrm>
        <a:prstGeom prst="rect">
          <a:avLst/>
        </a:prstGeom>
        <a:solidFill>
          <a:srgbClr val="B24866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Skewed</a:t>
          </a:r>
          <a:br>
            <a:rPr lang="en-US" sz="1200" kern="1200" dirty="0"/>
          </a:br>
          <a:r>
            <a:rPr lang="en-US" sz="1200" kern="1200" dirty="0"/>
            <a:t>continuous variables</a:t>
          </a:r>
        </a:p>
      </dsp:txBody>
      <dsp:txXfrm>
        <a:off x="1473152" y="3074860"/>
        <a:ext cx="1248627" cy="719999"/>
      </dsp:txXfrm>
    </dsp:sp>
    <dsp:sp modelId="{08EC7A4A-F09F-9944-ADAD-D3650D0752AD}">
      <dsp:nvSpPr>
        <dsp:cNvPr id="0" name=""/>
        <dsp:cNvSpPr/>
      </dsp:nvSpPr>
      <dsp:spPr>
        <a:xfrm>
          <a:off x="1480517" y="4084962"/>
          <a:ext cx="1248627" cy="963345"/>
        </a:xfrm>
        <a:prstGeom prst="rect">
          <a:avLst/>
        </a:prstGeom>
        <a:solidFill>
          <a:srgbClr val="464F17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Present median (lower quartile, upper quartile)</a:t>
          </a:r>
        </a:p>
      </dsp:txBody>
      <dsp:txXfrm>
        <a:off x="1480517" y="4084962"/>
        <a:ext cx="1248627" cy="963345"/>
      </dsp:txXfrm>
    </dsp:sp>
    <dsp:sp modelId="{B6D5A8B9-5D79-124A-AAB3-292BC9C88A0E}">
      <dsp:nvSpPr>
        <dsp:cNvPr id="0" name=""/>
        <dsp:cNvSpPr/>
      </dsp:nvSpPr>
      <dsp:spPr>
        <a:xfrm>
          <a:off x="2944502" y="3074860"/>
          <a:ext cx="1248627" cy="719999"/>
        </a:xfrm>
        <a:prstGeom prst="rect">
          <a:avLst/>
        </a:prstGeom>
        <a:solidFill>
          <a:srgbClr val="B24866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Categorical variables</a:t>
          </a:r>
          <a:endParaRPr lang="en-US" sz="1200" kern="1200" dirty="0"/>
        </a:p>
      </dsp:txBody>
      <dsp:txXfrm>
        <a:off x="2944502" y="3074860"/>
        <a:ext cx="1248627" cy="719999"/>
      </dsp:txXfrm>
    </dsp:sp>
    <dsp:sp modelId="{0186648B-DEDB-7F46-A3BD-1C8714F34AC4}">
      <dsp:nvSpPr>
        <dsp:cNvPr id="0" name=""/>
        <dsp:cNvSpPr/>
      </dsp:nvSpPr>
      <dsp:spPr>
        <a:xfrm>
          <a:off x="2945334" y="4084962"/>
          <a:ext cx="1248627" cy="963345"/>
        </a:xfrm>
        <a:prstGeom prst="rect">
          <a:avLst/>
        </a:prstGeom>
        <a:solidFill>
          <a:srgbClr val="464F17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Present number and percentage in each category</a:t>
          </a:r>
        </a:p>
      </dsp:txBody>
      <dsp:txXfrm>
        <a:off x="2945334" y="4084962"/>
        <a:ext cx="1248627" cy="963345"/>
      </dsp:txXfrm>
    </dsp:sp>
    <dsp:sp modelId="{B79ADD4A-40E6-E64E-89D9-0F5747C0676B}">
      <dsp:nvSpPr>
        <dsp:cNvPr id="0" name=""/>
        <dsp:cNvSpPr/>
      </dsp:nvSpPr>
      <dsp:spPr>
        <a:xfrm>
          <a:off x="5151103" y="1203744"/>
          <a:ext cx="1248627" cy="719999"/>
        </a:xfrm>
        <a:prstGeom prst="rect">
          <a:avLst/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50" kern="1200" dirty="0"/>
            <a:t>Examine associations between exposures and outcomes</a:t>
          </a:r>
        </a:p>
      </dsp:txBody>
      <dsp:txXfrm>
        <a:off x="5151103" y="1203744"/>
        <a:ext cx="1248627" cy="719999"/>
      </dsp:txXfrm>
    </dsp:sp>
    <dsp:sp modelId="{984AB331-48EA-904D-BB9B-D91706716289}">
      <dsp:nvSpPr>
        <dsp:cNvPr id="0" name=""/>
        <dsp:cNvSpPr/>
      </dsp:nvSpPr>
      <dsp:spPr>
        <a:xfrm>
          <a:off x="5151899" y="2165292"/>
          <a:ext cx="1248627" cy="719999"/>
        </a:xfrm>
        <a:prstGeom prst="rect">
          <a:avLst/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Table of regression output</a:t>
          </a:r>
        </a:p>
      </dsp:txBody>
      <dsp:txXfrm>
        <a:off x="5151899" y="2165292"/>
        <a:ext cx="1248627" cy="719999"/>
      </dsp:txXfrm>
    </dsp:sp>
    <dsp:sp modelId="{42323653-8EBE-304B-867D-2A816BBF5C3E}">
      <dsp:nvSpPr>
        <dsp:cNvPr id="0" name=""/>
        <dsp:cNvSpPr/>
      </dsp:nvSpPr>
      <dsp:spPr>
        <a:xfrm>
          <a:off x="4434900" y="3106614"/>
          <a:ext cx="1248627" cy="719999"/>
        </a:xfrm>
        <a:prstGeom prst="rect">
          <a:avLst/>
        </a:prstGeom>
        <a:solidFill>
          <a:srgbClr val="B24866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Normally distributed outcome</a:t>
          </a:r>
          <a:endParaRPr lang="en-US" sz="1200" kern="1200" dirty="0"/>
        </a:p>
      </dsp:txBody>
      <dsp:txXfrm>
        <a:off x="4434900" y="3106614"/>
        <a:ext cx="1248627" cy="719999"/>
      </dsp:txXfrm>
    </dsp:sp>
    <dsp:sp modelId="{B7367BE7-F5B4-1140-B5B7-8939078B4552}">
      <dsp:nvSpPr>
        <dsp:cNvPr id="0" name=""/>
        <dsp:cNvSpPr/>
      </dsp:nvSpPr>
      <dsp:spPr>
        <a:xfrm>
          <a:off x="4435913" y="4084962"/>
          <a:ext cx="1248627" cy="963345"/>
        </a:xfrm>
        <a:prstGeom prst="rect">
          <a:avLst/>
        </a:prstGeom>
        <a:solidFill>
          <a:srgbClr val="464F17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Linear regression output (beta coefficients with 95% confidence intervals and p-values)</a:t>
          </a:r>
        </a:p>
      </dsp:txBody>
      <dsp:txXfrm>
        <a:off x="4435913" y="4084962"/>
        <a:ext cx="1248627" cy="963345"/>
      </dsp:txXfrm>
    </dsp:sp>
    <dsp:sp modelId="{2E8DD0BF-5E9B-B547-B9CC-60B6170CF6A9}">
      <dsp:nvSpPr>
        <dsp:cNvPr id="0" name=""/>
        <dsp:cNvSpPr/>
      </dsp:nvSpPr>
      <dsp:spPr>
        <a:xfrm>
          <a:off x="5887574" y="3108014"/>
          <a:ext cx="1248627" cy="719999"/>
        </a:xfrm>
        <a:prstGeom prst="rect">
          <a:avLst/>
        </a:prstGeom>
        <a:solidFill>
          <a:srgbClr val="B24866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Binary outcome</a:t>
          </a:r>
          <a:endParaRPr lang="en-US" sz="1200" kern="1200" dirty="0"/>
        </a:p>
      </dsp:txBody>
      <dsp:txXfrm>
        <a:off x="5887574" y="3108014"/>
        <a:ext cx="1248627" cy="719999"/>
      </dsp:txXfrm>
    </dsp:sp>
    <dsp:sp modelId="{2A6238FD-203A-B841-AEF2-050B22D8CACD}">
      <dsp:nvSpPr>
        <dsp:cNvPr id="0" name=""/>
        <dsp:cNvSpPr/>
      </dsp:nvSpPr>
      <dsp:spPr>
        <a:xfrm>
          <a:off x="5901345" y="4082485"/>
          <a:ext cx="1248627" cy="963345"/>
        </a:xfrm>
        <a:prstGeom prst="rect">
          <a:avLst/>
        </a:prstGeom>
        <a:solidFill>
          <a:srgbClr val="464F17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Logistic regression output (odds ratios with 95% confidence intervals and p-values)</a:t>
          </a:r>
        </a:p>
      </dsp:txBody>
      <dsp:txXfrm>
        <a:off x="5901345" y="4082485"/>
        <a:ext cx="1248627" cy="9633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7CB95-BA34-4909-BE7D-BA49F5FF101E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DBA0-131C-4173-8B7F-0D995E7C15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045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7CB95-BA34-4909-BE7D-BA49F5FF101E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DBA0-131C-4173-8B7F-0D995E7C15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659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7CB95-BA34-4909-BE7D-BA49F5FF101E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DBA0-131C-4173-8B7F-0D995E7C15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007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7CB95-BA34-4909-BE7D-BA49F5FF101E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DBA0-131C-4173-8B7F-0D995E7C15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585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7CB95-BA34-4909-BE7D-BA49F5FF101E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DBA0-131C-4173-8B7F-0D995E7C15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11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7CB95-BA34-4909-BE7D-BA49F5FF101E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DBA0-131C-4173-8B7F-0D995E7C15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610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7CB95-BA34-4909-BE7D-BA49F5FF101E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DBA0-131C-4173-8B7F-0D995E7C15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248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7CB95-BA34-4909-BE7D-BA49F5FF101E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DBA0-131C-4173-8B7F-0D995E7C15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161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7CB95-BA34-4909-BE7D-BA49F5FF101E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DBA0-131C-4173-8B7F-0D995E7C15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390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7CB95-BA34-4909-BE7D-BA49F5FF101E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DBA0-131C-4173-8B7F-0D995E7C15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028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7CB95-BA34-4909-BE7D-BA49F5FF101E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DBA0-131C-4173-8B7F-0D995E7C15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363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7CB95-BA34-4909-BE7D-BA49F5FF101E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3DBA0-131C-4173-8B7F-0D995E7C15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68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7FA39E2-7FE4-4407-02A3-D024125B41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6792077"/>
              </p:ext>
            </p:extLst>
          </p:nvPr>
        </p:nvGraphicFramePr>
        <p:xfrm>
          <a:off x="909791" y="487666"/>
          <a:ext cx="7449789" cy="522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A close-up of a logo&#10;&#10;Description automatically generated">
            <a:extLst>
              <a:ext uri="{FF2B5EF4-FFF2-40B4-BE49-F238E27FC236}">
                <a16:creationId xmlns:a16="http://schemas.microsoft.com/office/drawing/2014/main" id="{AD94BA9F-C0E5-181E-9C77-8144B14E4F9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076" y="315026"/>
            <a:ext cx="619008" cy="65499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8F4D945-3140-7072-FB01-2B1EB1610E1D}"/>
              </a:ext>
            </a:extLst>
          </p:cNvPr>
          <p:cNvSpPr txBox="1"/>
          <p:nvPr/>
        </p:nvSpPr>
        <p:spPr>
          <a:xfrm>
            <a:off x="309715" y="6223820"/>
            <a:ext cx="6002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This flowchart is part of NCRM Online Tutorial: </a:t>
            </a:r>
            <a:r>
              <a:rPr lang="en-US" sz="1200" b="1" dirty="0">
                <a:solidFill>
                  <a:srgbClr val="42464D"/>
                </a:solidFill>
                <a:effectLst/>
                <a:ea typeface="Segoe UI" panose="020B0502040204020203" pitchFamily="34" charset="0"/>
                <a:cs typeface="Calibri" panose="020F0502020204030204" pitchFamily="34" charset="0"/>
              </a:rPr>
              <a:t>Producing Automated Outputs (using R) </a:t>
            </a:r>
            <a:r>
              <a:rPr lang="en-US" sz="1200" dirty="0">
                <a:solidFill>
                  <a:srgbClr val="42464D"/>
                </a:solidFill>
                <a:effectLst/>
                <a:ea typeface="Segoe UI" panose="020B0502040204020203" pitchFamily="34" charset="0"/>
                <a:cs typeface="Calibri" panose="020F0502020204030204" pitchFamily="34" charset="0"/>
              </a:rPr>
              <a:t>https://www.ncrm.ac.uk/resources/online/all/?id=20832</a:t>
            </a:r>
            <a:endParaRPr lang="en-GB" sz="12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48F3CEE-CADB-5465-C59A-7BAAD9D9F190}"/>
              </a:ext>
            </a:extLst>
          </p:cNvPr>
          <p:cNvCxnSpPr/>
          <p:nvPr/>
        </p:nvCxnSpPr>
        <p:spPr>
          <a:xfrm>
            <a:off x="7424305" y="4327814"/>
            <a:ext cx="0" cy="249382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67601DF-7F69-D0D1-78E5-285E5B523D98}"/>
              </a:ext>
            </a:extLst>
          </p:cNvPr>
          <p:cNvCxnSpPr/>
          <p:nvPr/>
        </p:nvCxnSpPr>
        <p:spPr>
          <a:xfrm>
            <a:off x="5995555" y="4317423"/>
            <a:ext cx="0" cy="249382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4D5AEFC-8A1C-7653-D445-544304855D4C}"/>
              </a:ext>
            </a:extLst>
          </p:cNvPr>
          <p:cNvCxnSpPr>
            <a:cxnSpLocks/>
          </p:cNvCxnSpPr>
          <p:nvPr/>
        </p:nvCxnSpPr>
        <p:spPr>
          <a:xfrm>
            <a:off x="4488873" y="4286250"/>
            <a:ext cx="0" cy="280555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83913BB-76A2-88D7-0AF0-9CAAA4EE1896}"/>
              </a:ext>
            </a:extLst>
          </p:cNvPr>
          <p:cNvCxnSpPr>
            <a:cxnSpLocks/>
          </p:cNvCxnSpPr>
          <p:nvPr/>
        </p:nvCxnSpPr>
        <p:spPr>
          <a:xfrm>
            <a:off x="3008169" y="4286250"/>
            <a:ext cx="0" cy="280555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83E7B48-F271-535E-58C9-A76CFBB2AE60}"/>
              </a:ext>
            </a:extLst>
          </p:cNvPr>
          <p:cNvCxnSpPr>
            <a:cxnSpLocks/>
          </p:cNvCxnSpPr>
          <p:nvPr/>
        </p:nvCxnSpPr>
        <p:spPr>
          <a:xfrm>
            <a:off x="1537855" y="4286250"/>
            <a:ext cx="0" cy="280555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7511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103</TotalTime>
  <Words>125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Southampton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 Westbury</dc:creator>
  <cp:lastModifiedBy>Gil Dekel</cp:lastModifiedBy>
  <cp:revision>10</cp:revision>
  <dcterms:created xsi:type="dcterms:W3CDTF">2023-06-01T05:27:04Z</dcterms:created>
  <dcterms:modified xsi:type="dcterms:W3CDTF">2024-01-25T09:47:57Z</dcterms:modified>
</cp:coreProperties>
</file>